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media/image5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7" r:id="rId2"/>
    <p:sldId id="297" r:id="rId3"/>
    <p:sldId id="257" r:id="rId4"/>
    <p:sldId id="258" r:id="rId5"/>
    <p:sldId id="313" r:id="rId6"/>
    <p:sldId id="299" r:id="rId7"/>
    <p:sldId id="312" r:id="rId8"/>
    <p:sldId id="261" r:id="rId9"/>
    <p:sldId id="300" r:id="rId10"/>
    <p:sldId id="301" r:id="rId11"/>
    <p:sldId id="302" r:id="rId12"/>
    <p:sldId id="303" r:id="rId13"/>
    <p:sldId id="308" r:id="rId14"/>
    <p:sldId id="304" r:id="rId15"/>
    <p:sldId id="309" r:id="rId16"/>
    <p:sldId id="315" r:id="rId17"/>
    <p:sldId id="306" r:id="rId18"/>
    <p:sldId id="310" r:id="rId19"/>
    <p:sldId id="296" r:id="rId20"/>
    <p:sldId id="311"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1D"/>
    <a:srgbClr val="9EA274"/>
    <a:srgbClr val="808000"/>
    <a:srgbClr val="6666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47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2"/>
                </a:solidFill>
              </a:rPr>
              <a:t>Total Addressable Bioactive Wound Care Market by 2026</a:t>
            </a:r>
            <a:r>
              <a:rPr lang="en-US" sz="2000" b="0" i="0" baseline="30000" dirty="0">
                <a:solidFill>
                  <a:schemeClr val="tx2"/>
                </a:solidFill>
              </a:rPr>
              <a:t>9</a:t>
            </a:r>
            <a:r>
              <a:rPr lang="en-US" dirty="0">
                <a:solidFill>
                  <a:schemeClr val="tx2"/>
                </a:solidFill>
              </a:rPr>
              <a:t> (In Billions)</a:t>
            </a:r>
          </a:p>
        </c:rich>
      </c:tx>
      <c:overlay val="0"/>
      <c:spPr>
        <a:noFill/>
        <a:ln>
          <a:noFill/>
        </a:ln>
        <a:effectLst/>
      </c:spPr>
    </c:title>
    <c:autoTitleDeleted val="0"/>
    <c:plotArea>
      <c:layout/>
      <c:pieChart>
        <c:varyColors val="1"/>
        <c:ser>
          <c:idx val="0"/>
          <c:order val="0"/>
          <c:tx>
            <c:strRef>
              <c:f>Sheet1!$B$1</c:f>
              <c:strCache>
                <c:ptCount val="1"/>
                <c:pt idx="0">
                  <c:v>Total Addressable Bioactive Wound Care Market by 2026 (In Billions)</c:v>
                </c:pt>
              </c:strCache>
            </c:strRef>
          </c:tx>
          <c:explosion val="13"/>
          <c:dPt>
            <c:idx val="0"/>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c:ext xmlns:c16="http://schemas.microsoft.com/office/drawing/2014/chart" uri="{C3380CC4-5D6E-409C-BE32-E72D297353CC}">
                <c16:uniqueId val="{00000001-C3AA-42BE-A105-1D1B1E55EA9F}"/>
              </c:ext>
            </c:extLst>
          </c:dPt>
          <c:dPt>
            <c:idx val="1"/>
            <c:bubble3D val="0"/>
            <c:spPr>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c:ext xmlns:c16="http://schemas.microsoft.com/office/drawing/2014/chart" uri="{C3380CC4-5D6E-409C-BE32-E72D297353CC}">
                <c16:uniqueId val="{00000002-C3AA-42BE-A105-1D1B1E55EA9F}"/>
              </c:ext>
            </c:extLst>
          </c:dPt>
          <c:dPt>
            <c:idx val="2"/>
            <c:bubble3D val="0"/>
            <c:spPr>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c:ext xmlns:c16="http://schemas.microsoft.com/office/drawing/2014/chart" uri="{C3380CC4-5D6E-409C-BE32-E72D297353CC}">
                <c16:uniqueId val="{00000005-04B5-46DD-93DC-FBC65E1947D4}"/>
              </c:ext>
            </c:extLst>
          </c:dPt>
          <c:dPt>
            <c:idx val="3"/>
            <c:bubble3D val="0"/>
            <c:spPr>
              <a:gradFill rotWithShape="1">
                <a:gsLst>
                  <a:gs pos="0">
                    <a:schemeClr val="accent2">
                      <a:lumMod val="60000"/>
                      <a:tint val="100000"/>
                      <a:shade val="85000"/>
                      <a:satMod val="100000"/>
                      <a:lumMod val="100000"/>
                    </a:schemeClr>
                  </a:gs>
                  <a:gs pos="100000">
                    <a:schemeClr val="accent2">
                      <a:lumMod val="6000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c:ext xmlns:c16="http://schemas.microsoft.com/office/drawing/2014/chart" uri="{C3380CC4-5D6E-409C-BE32-E72D297353CC}">
                <c16:uniqueId val="{00000007-04B5-46DD-93DC-FBC65E1947D4}"/>
              </c:ext>
            </c:extLst>
          </c:dPt>
          <c:dLbls>
            <c:dLbl>
              <c:idx val="0"/>
              <c:delete val="1"/>
              <c:extLst>
                <c:ext xmlns:c15="http://schemas.microsoft.com/office/drawing/2012/chart" uri="{CE6537A1-D6FC-4f65-9D91-7224C49458BB}"/>
                <c:ext xmlns:c16="http://schemas.microsoft.com/office/drawing/2014/chart" uri="{C3380CC4-5D6E-409C-BE32-E72D297353CC}">
                  <c16:uniqueId val="{00000001-C3AA-42BE-A105-1D1B1E55EA9F}"/>
                </c:ext>
              </c:extLst>
            </c:dLbl>
            <c:dLbl>
              <c:idx val="1"/>
              <c:tx>
                <c:rich>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mn-lt"/>
                        <a:ea typeface="+mn-ea"/>
                        <a:cs typeface="+mn-cs"/>
                      </a:defRPr>
                    </a:pPr>
                    <a:fld id="{01509160-8EF7-4BE6-BFA7-25D21BB1F7E4}" type="CATEGORYNAME">
                      <a:rPr lang="en-US" smtClean="0"/>
                      <a:pPr>
                        <a:defRPr sz="1600" b="1" i="0" u="none" strike="noStrike" kern="1200" baseline="0">
                          <a:solidFill>
                            <a:schemeClr val="tx2"/>
                          </a:solidFill>
                          <a:latin typeface="+mn-lt"/>
                          <a:ea typeface="+mn-ea"/>
                          <a:cs typeface="+mn-cs"/>
                        </a:defRPr>
                      </a:pPr>
                      <a:t>[CATEGORY NAME]</a:t>
                    </a:fld>
                    <a:r>
                      <a:rPr lang="en-US" dirty="0"/>
                      <a:t> Billion</a:t>
                    </a:r>
                    <a:r>
                      <a:rPr lang="en-US" baseline="0" dirty="0"/>
                      <a:t>
</a:t>
                    </a:r>
                    <a:fld id="{2878EE6A-9AE8-45D9-B935-FA18582A6B29}" type="PERCENTAGE">
                      <a:rPr lang="en-US" baseline="0"/>
                      <a:pPr>
                        <a:defRPr sz="1600" b="1" i="0" u="none" strike="noStrike" kern="1200" baseline="0">
                          <a:solidFill>
                            <a:schemeClr val="tx2"/>
                          </a:solidFill>
                          <a:latin typeface="+mn-lt"/>
                          <a:ea typeface="+mn-ea"/>
                          <a:cs typeface="+mn-cs"/>
                        </a:defRPr>
                      </a:pPr>
                      <a:t>[PERCENTAGE]</a:t>
                    </a:fld>
                    <a:endParaRPr lang="en-US"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C3AA-42BE-A105-1D1B1E55EA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1">
                  <c:v>U.S. Market $3.6</c:v>
                </c:pt>
              </c:strCache>
            </c:strRef>
          </c:cat>
          <c:val>
            <c:numRef>
              <c:f>Sheet1!$B$2:$B$5</c:f>
              <c:numCache>
                <c:formatCode>General</c:formatCode>
                <c:ptCount val="4"/>
                <c:pt idx="0">
                  <c:v>9.9</c:v>
                </c:pt>
                <c:pt idx="1">
                  <c:v>3.6</c:v>
                </c:pt>
              </c:numCache>
            </c:numRef>
          </c:val>
          <c:extLst>
            <c:ext xmlns:c16="http://schemas.microsoft.com/office/drawing/2014/chart" uri="{C3380CC4-5D6E-409C-BE32-E72D297353CC}">
              <c16:uniqueId val="{00000000-C3AA-42BE-A105-1D1B1E55EA9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14274-C1B6-4DFE-9CA6-C67EAF094FAF}"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n-US"/>
        </a:p>
      </dgm:t>
    </dgm:pt>
    <dgm:pt modelId="{7B507222-22C5-402F-934B-29E55836C8F5}">
      <dgm:prSet/>
      <dgm:spPr/>
      <dgm:t>
        <a:bodyPr/>
        <a:lstStyle/>
        <a:p>
          <a:r>
            <a:rPr lang="en-US" b="1" dirty="0"/>
            <a:t>Anti-microbial (AMR) Resistance Crisis</a:t>
          </a:r>
          <a:endParaRPr lang="en-US" dirty="0"/>
        </a:p>
      </dgm:t>
    </dgm:pt>
    <dgm:pt modelId="{B143A202-6026-462A-BD2E-D17B17605249}" type="parTrans" cxnId="{2E116B79-ED92-416B-8A13-08A49A4EEAF0}">
      <dgm:prSet/>
      <dgm:spPr/>
      <dgm:t>
        <a:bodyPr/>
        <a:lstStyle/>
        <a:p>
          <a:endParaRPr lang="en-US">
            <a:solidFill>
              <a:schemeClr val="tx2"/>
            </a:solidFill>
          </a:endParaRPr>
        </a:p>
      </dgm:t>
    </dgm:pt>
    <dgm:pt modelId="{70129847-673C-44CD-A44F-1A6F50C581A0}" type="sibTrans" cxnId="{2E116B79-ED92-416B-8A13-08A49A4EEAF0}">
      <dgm:prSet/>
      <dgm:spPr/>
      <dgm:t>
        <a:bodyPr/>
        <a:lstStyle/>
        <a:p>
          <a:endParaRPr lang="en-US">
            <a:solidFill>
              <a:schemeClr val="tx2"/>
            </a:solidFill>
          </a:endParaRPr>
        </a:p>
      </dgm:t>
    </dgm:pt>
    <dgm:pt modelId="{15DF4276-F0B0-4854-9421-0BA307C9F0F0}">
      <dgm:prSet/>
      <dgm:spPr/>
      <dgm:t>
        <a:bodyPr/>
        <a:lstStyle/>
        <a:p>
          <a:r>
            <a:rPr lang="en-US" b="1" dirty="0"/>
            <a:t>Diabetic Foot Ulcers (DFU)</a:t>
          </a:r>
          <a:endParaRPr lang="en-US" dirty="0"/>
        </a:p>
      </dgm:t>
    </dgm:pt>
    <dgm:pt modelId="{244679D5-747F-4671-B8A5-B80415D7D74A}" type="parTrans" cxnId="{E907EE8A-FC49-4802-BE37-FE4F0DDA1AF6}">
      <dgm:prSet/>
      <dgm:spPr/>
      <dgm:t>
        <a:bodyPr/>
        <a:lstStyle/>
        <a:p>
          <a:endParaRPr lang="en-US">
            <a:solidFill>
              <a:schemeClr val="tx2"/>
            </a:solidFill>
          </a:endParaRPr>
        </a:p>
      </dgm:t>
    </dgm:pt>
    <dgm:pt modelId="{F2764795-F1B7-4529-8F5D-1F6CEB859354}" type="sibTrans" cxnId="{E907EE8A-FC49-4802-BE37-FE4F0DDA1AF6}">
      <dgm:prSet/>
      <dgm:spPr/>
      <dgm:t>
        <a:bodyPr/>
        <a:lstStyle/>
        <a:p>
          <a:endParaRPr lang="en-US">
            <a:solidFill>
              <a:schemeClr val="tx2"/>
            </a:solidFill>
          </a:endParaRPr>
        </a:p>
      </dgm:t>
    </dgm:pt>
    <dgm:pt modelId="{1F2B578D-8521-4975-AFF2-3BEE898123F5}">
      <dgm:prSet/>
      <dgm:spPr/>
      <dgm:t>
        <a:bodyPr/>
        <a:lstStyle/>
        <a:p>
          <a:r>
            <a:rPr lang="en-US" b="1" dirty="0"/>
            <a:t>Radiation, Chemical and Thermal Burns</a:t>
          </a:r>
          <a:endParaRPr lang="en-US" dirty="0"/>
        </a:p>
      </dgm:t>
    </dgm:pt>
    <dgm:pt modelId="{A4708E2F-C6AC-49B0-859A-550F240B690C}" type="parTrans" cxnId="{9BCF98D1-0843-426A-A2AD-A4817B036660}">
      <dgm:prSet/>
      <dgm:spPr/>
      <dgm:t>
        <a:bodyPr/>
        <a:lstStyle/>
        <a:p>
          <a:endParaRPr lang="en-US">
            <a:solidFill>
              <a:schemeClr val="tx2"/>
            </a:solidFill>
          </a:endParaRPr>
        </a:p>
      </dgm:t>
    </dgm:pt>
    <dgm:pt modelId="{F695ECE7-950C-4BB4-9370-509122B0CD2E}" type="sibTrans" cxnId="{9BCF98D1-0843-426A-A2AD-A4817B036660}">
      <dgm:prSet/>
      <dgm:spPr/>
      <dgm:t>
        <a:bodyPr/>
        <a:lstStyle/>
        <a:p>
          <a:endParaRPr lang="en-US">
            <a:solidFill>
              <a:schemeClr val="tx2"/>
            </a:solidFill>
          </a:endParaRPr>
        </a:p>
      </dgm:t>
    </dgm:pt>
    <dgm:pt modelId="{7E22C34F-FE36-4AA5-82E9-B391B35FC881}">
      <dgm:prSet/>
      <dgm:spPr/>
      <dgm:t>
        <a:bodyPr/>
        <a:lstStyle/>
        <a:p>
          <a:pPr>
            <a:buSzPct val="94444"/>
            <a:buFont typeface="Wingdings"/>
            <a:buChar char=""/>
          </a:pPr>
          <a:r>
            <a:rPr lang="en-US" spc="-15" dirty="0"/>
            <a:t>Resistant </a:t>
          </a:r>
          <a:r>
            <a:rPr lang="en-US" spc="-10" dirty="0"/>
            <a:t>infections currently kill 700,000+ people globally and is projected to increase to </a:t>
          </a:r>
          <a:r>
            <a:rPr lang="en-US" dirty="0"/>
            <a:t>10</a:t>
          </a:r>
          <a:r>
            <a:rPr lang="en-US" spc="-70" dirty="0"/>
            <a:t> </a:t>
          </a:r>
          <a:r>
            <a:rPr lang="en-US" spc="-5" dirty="0"/>
            <a:t>million people </a:t>
          </a:r>
          <a:r>
            <a:rPr lang="en-US" dirty="0"/>
            <a:t>per </a:t>
          </a:r>
          <a:r>
            <a:rPr lang="en-US" spc="-10" dirty="0"/>
            <a:t>year </a:t>
          </a:r>
          <a:r>
            <a:rPr lang="en-US" spc="-5" dirty="0"/>
            <a:t>by</a:t>
          </a:r>
          <a:r>
            <a:rPr lang="en-US" spc="-75" dirty="0"/>
            <a:t> </a:t>
          </a:r>
          <a:r>
            <a:rPr lang="en-US" dirty="0"/>
            <a:t>2050</a:t>
          </a:r>
          <a:r>
            <a:rPr lang="en-US" baseline="30000" dirty="0"/>
            <a:t>1</a:t>
          </a:r>
          <a:r>
            <a:rPr lang="en-US" dirty="0"/>
            <a:t>.</a:t>
          </a:r>
        </a:p>
      </dgm:t>
    </dgm:pt>
    <dgm:pt modelId="{D170ABDE-6008-4B07-8C41-723A8F0A84E4}" type="parTrans" cxnId="{2E058A91-5AF9-4EA7-A71A-A3EC3A46EA56}">
      <dgm:prSet/>
      <dgm:spPr/>
      <dgm:t>
        <a:bodyPr/>
        <a:lstStyle/>
        <a:p>
          <a:endParaRPr lang="en-US">
            <a:solidFill>
              <a:schemeClr val="tx2"/>
            </a:solidFill>
          </a:endParaRPr>
        </a:p>
      </dgm:t>
    </dgm:pt>
    <dgm:pt modelId="{F9001185-0047-4594-BD84-039312819F27}" type="sibTrans" cxnId="{2E058A91-5AF9-4EA7-A71A-A3EC3A46EA56}">
      <dgm:prSet/>
      <dgm:spPr/>
      <dgm:t>
        <a:bodyPr/>
        <a:lstStyle/>
        <a:p>
          <a:endParaRPr lang="en-US">
            <a:solidFill>
              <a:schemeClr val="tx2"/>
            </a:solidFill>
          </a:endParaRPr>
        </a:p>
      </dgm:t>
    </dgm:pt>
    <dgm:pt modelId="{43518E69-1796-41A4-BCA9-A457BD55E59D}">
      <dgm:prSet/>
      <dgm:spPr/>
      <dgm:t>
        <a:bodyPr/>
        <a:lstStyle/>
        <a:p>
          <a:pPr>
            <a:buSzPct val="94444"/>
            <a:buFont typeface="Wingdings"/>
            <a:buChar char=""/>
          </a:pPr>
          <a:r>
            <a:rPr lang="en-US" spc="-5" dirty="0"/>
            <a:t>Estimated 26 million patients develop DFUs globally which </a:t>
          </a:r>
          <a:r>
            <a:rPr lang="en-US" spc="-10" dirty="0"/>
            <a:t>last </a:t>
          </a:r>
          <a:r>
            <a:rPr lang="en-US" dirty="0"/>
            <a:t>13 </a:t>
          </a:r>
          <a:r>
            <a:rPr lang="en-US" spc="-5" dirty="0"/>
            <a:t>months </a:t>
          </a:r>
          <a:r>
            <a:rPr lang="en-US" dirty="0"/>
            <a:t>and </a:t>
          </a:r>
          <a:r>
            <a:rPr lang="en-US" spc="-10" dirty="0"/>
            <a:t>recur </a:t>
          </a:r>
          <a:r>
            <a:rPr lang="en-US" dirty="0"/>
            <a:t>in up </a:t>
          </a:r>
          <a:r>
            <a:rPr lang="en-US" spc="-10" dirty="0"/>
            <a:t>to </a:t>
          </a:r>
          <a:r>
            <a:rPr lang="en-US" dirty="0"/>
            <a:t>70% of </a:t>
          </a:r>
          <a:r>
            <a:rPr lang="en-US" spc="-5" dirty="0"/>
            <a:t>patients resulting in 15% </a:t>
          </a:r>
          <a:r>
            <a:rPr lang="en-US" dirty="0">
              <a:cs typeface="Arial" panose="020B0604020202020204" pitchFamily="34" charset="0"/>
            </a:rPr>
            <a:t>requiring amputations with 47% ending in death</a:t>
          </a:r>
          <a:r>
            <a:rPr lang="en-US" baseline="30000" dirty="0">
              <a:cs typeface="Arial" panose="020B0604020202020204" pitchFamily="34" charset="0"/>
            </a:rPr>
            <a:t>2</a:t>
          </a:r>
          <a:r>
            <a:rPr lang="en-US" dirty="0">
              <a:cs typeface="Arial" panose="020B0604020202020204" pitchFamily="34" charset="0"/>
            </a:rPr>
            <a:t>. </a:t>
          </a:r>
          <a:endParaRPr lang="en-US" dirty="0"/>
        </a:p>
      </dgm:t>
    </dgm:pt>
    <dgm:pt modelId="{E1E0E982-FFA9-463B-B29E-23B07ED41CB8}" type="parTrans" cxnId="{13DA5F2C-E2FB-4F7A-9A54-F4D6F30C8EDE}">
      <dgm:prSet/>
      <dgm:spPr/>
      <dgm:t>
        <a:bodyPr/>
        <a:lstStyle/>
        <a:p>
          <a:endParaRPr lang="en-US">
            <a:solidFill>
              <a:schemeClr val="tx2"/>
            </a:solidFill>
          </a:endParaRPr>
        </a:p>
      </dgm:t>
    </dgm:pt>
    <dgm:pt modelId="{CF5E1E63-C581-4C71-9765-01B6DB918A7E}" type="sibTrans" cxnId="{13DA5F2C-E2FB-4F7A-9A54-F4D6F30C8EDE}">
      <dgm:prSet/>
      <dgm:spPr/>
      <dgm:t>
        <a:bodyPr/>
        <a:lstStyle/>
        <a:p>
          <a:endParaRPr lang="en-US">
            <a:solidFill>
              <a:schemeClr val="tx2"/>
            </a:solidFill>
          </a:endParaRPr>
        </a:p>
      </dgm:t>
    </dgm:pt>
    <dgm:pt modelId="{52D5E1D5-A1E6-4BF1-99B1-8FA070FC9803}">
      <dgm:prSet/>
      <dgm:spPr/>
      <dgm:t>
        <a:bodyPr/>
        <a:lstStyle/>
        <a:p>
          <a:pPr>
            <a:buFont typeface="Wingdings" panose="05000000000000000000" pitchFamily="2" charset="2"/>
            <a:buChar char="v"/>
          </a:pPr>
          <a:r>
            <a:rPr lang="en-US" dirty="0"/>
            <a:t>There are few effective therapies for radiotherapy, laser therapy and minor thermal burns. Of the 3 million patients receiving radiation </a:t>
          </a:r>
          <a:r>
            <a:rPr lang="en-US" dirty="0">
              <a:cs typeface="Arial" panose="020B0604020202020204" pitchFamily="34" charset="0"/>
            </a:rPr>
            <a:t>85% experience moderate to severe skin reactions</a:t>
          </a:r>
          <a:r>
            <a:rPr lang="en-US" baseline="30000" dirty="0">
              <a:cs typeface="Arial" panose="020B0604020202020204" pitchFamily="34" charset="0"/>
            </a:rPr>
            <a:t>3</a:t>
          </a:r>
          <a:r>
            <a:rPr lang="en-US" dirty="0">
              <a:cs typeface="Arial" panose="020B0604020202020204" pitchFamily="34" charset="0"/>
            </a:rPr>
            <a:t>. </a:t>
          </a:r>
          <a:endParaRPr lang="en-US" dirty="0"/>
        </a:p>
      </dgm:t>
    </dgm:pt>
    <dgm:pt modelId="{BBFFFEA9-CE12-446B-BBF5-9AB898FBEB44}" type="parTrans" cxnId="{0EF3D5C0-E1E7-45C3-B793-FA56B6BC29C9}">
      <dgm:prSet/>
      <dgm:spPr/>
      <dgm:t>
        <a:bodyPr/>
        <a:lstStyle/>
        <a:p>
          <a:endParaRPr lang="en-US">
            <a:solidFill>
              <a:schemeClr val="tx2"/>
            </a:solidFill>
          </a:endParaRPr>
        </a:p>
      </dgm:t>
    </dgm:pt>
    <dgm:pt modelId="{6BB45D89-7D77-4DEB-BAB4-C3C15086F183}" type="sibTrans" cxnId="{0EF3D5C0-E1E7-45C3-B793-FA56B6BC29C9}">
      <dgm:prSet/>
      <dgm:spPr/>
      <dgm:t>
        <a:bodyPr/>
        <a:lstStyle/>
        <a:p>
          <a:endParaRPr lang="en-US">
            <a:solidFill>
              <a:schemeClr val="tx2"/>
            </a:solidFill>
          </a:endParaRPr>
        </a:p>
      </dgm:t>
    </dgm:pt>
    <dgm:pt modelId="{F039468B-103E-4358-A491-7B767127A8F9}" type="pres">
      <dgm:prSet presAssocID="{97414274-C1B6-4DFE-9CA6-C67EAF094FAF}" presName="Name0" presStyleCnt="0">
        <dgm:presLayoutVars>
          <dgm:chMax val="7"/>
          <dgm:chPref val="7"/>
          <dgm:dir/>
        </dgm:presLayoutVars>
      </dgm:prSet>
      <dgm:spPr/>
    </dgm:pt>
    <dgm:pt modelId="{F56C131C-858A-40A0-AFA8-54FA5DBC41D9}" type="pres">
      <dgm:prSet presAssocID="{97414274-C1B6-4DFE-9CA6-C67EAF094FAF}" presName="Name1" presStyleCnt="0"/>
      <dgm:spPr/>
    </dgm:pt>
    <dgm:pt modelId="{4C1E008A-89BC-4AA9-946B-D601A2531DFF}" type="pres">
      <dgm:prSet presAssocID="{97414274-C1B6-4DFE-9CA6-C67EAF094FAF}" presName="cycle" presStyleCnt="0"/>
      <dgm:spPr/>
    </dgm:pt>
    <dgm:pt modelId="{33AC6C3D-458C-49C9-A37C-EDBB6249AF51}" type="pres">
      <dgm:prSet presAssocID="{97414274-C1B6-4DFE-9CA6-C67EAF094FAF}" presName="srcNode" presStyleLbl="node1" presStyleIdx="0" presStyleCnt="3"/>
      <dgm:spPr/>
    </dgm:pt>
    <dgm:pt modelId="{8413B3CC-EF99-46EF-8A6E-9EDC292ABC32}" type="pres">
      <dgm:prSet presAssocID="{97414274-C1B6-4DFE-9CA6-C67EAF094FAF}" presName="conn" presStyleLbl="parChTrans1D2" presStyleIdx="0" presStyleCnt="1"/>
      <dgm:spPr/>
    </dgm:pt>
    <dgm:pt modelId="{4081005D-7D00-4B94-85DE-F0E562423DE6}" type="pres">
      <dgm:prSet presAssocID="{97414274-C1B6-4DFE-9CA6-C67EAF094FAF}" presName="extraNode" presStyleLbl="node1" presStyleIdx="0" presStyleCnt="3"/>
      <dgm:spPr/>
    </dgm:pt>
    <dgm:pt modelId="{F5DBB79D-1207-4301-99DE-752B63A0894D}" type="pres">
      <dgm:prSet presAssocID="{97414274-C1B6-4DFE-9CA6-C67EAF094FAF}" presName="dstNode" presStyleLbl="node1" presStyleIdx="0" presStyleCnt="3"/>
      <dgm:spPr/>
    </dgm:pt>
    <dgm:pt modelId="{4976FB14-5BD4-45A8-8544-5798AAF98B34}" type="pres">
      <dgm:prSet presAssocID="{7B507222-22C5-402F-934B-29E55836C8F5}" presName="text_1" presStyleLbl="node1" presStyleIdx="0" presStyleCnt="3">
        <dgm:presLayoutVars>
          <dgm:bulletEnabled val="1"/>
        </dgm:presLayoutVars>
      </dgm:prSet>
      <dgm:spPr/>
    </dgm:pt>
    <dgm:pt modelId="{28213EEB-8AC3-4806-9AC0-A61A3F6E56C1}" type="pres">
      <dgm:prSet presAssocID="{7B507222-22C5-402F-934B-29E55836C8F5}" presName="accent_1" presStyleCnt="0"/>
      <dgm:spPr/>
    </dgm:pt>
    <dgm:pt modelId="{BAB4D9F9-8D9C-472D-8ED3-DB7AE231EDEC}" type="pres">
      <dgm:prSet presAssocID="{7B507222-22C5-402F-934B-29E55836C8F5}" presName="accentRepeatNode" presStyleLbl="solidFgAcc1" presStyleIdx="0" presStyleCnt="3"/>
      <dgm:spPr/>
    </dgm:pt>
    <dgm:pt modelId="{FE828836-0C15-45E1-BF9D-226E59B6F4F2}" type="pres">
      <dgm:prSet presAssocID="{15DF4276-F0B0-4854-9421-0BA307C9F0F0}" presName="text_2" presStyleLbl="node1" presStyleIdx="1" presStyleCnt="3">
        <dgm:presLayoutVars>
          <dgm:bulletEnabled val="1"/>
        </dgm:presLayoutVars>
      </dgm:prSet>
      <dgm:spPr/>
    </dgm:pt>
    <dgm:pt modelId="{26A37AE4-D708-4697-919B-71456EAF04CC}" type="pres">
      <dgm:prSet presAssocID="{15DF4276-F0B0-4854-9421-0BA307C9F0F0}" presName="accent_2" presStyleCnt="0"/>
      <dgm:spPr/>
    </dgm:pt>
    <dgm:pt modelId="{899E74D9-2AB8-4BEF-810E-F114FCE33E21}" type="pres">
      <dgm:prSet presAssocID="{15DF4276-F0B0-4854-9421-0BA307C9F0F0}" presName="accentRepeatNode" presStyleLbl="solidFgAcc1" presStyleIdx="1" presStyleCnt="3"/>
      <dgm:spPr/>
    </dgm:pt>
    <dgm:pt modelId="{393619FF-36D8-4F5B-985B-C3A133664F2E}" type="pres">
      <dgm:prSet presAssocID="{1F2B578D-8521-4975-AFF2-3BEE898123F5}" presName="text_3" presStyleLbl="node1" presStyleIdx="2" presStyleCnt="3">
        <dgm:presLayoutVars>
          <dgm:bulletEnabled val="1"/>
        </dgm:presLayoutVars>
      </dgm:prSet>
      <dgm:spPr/>
    </dgm:pt>
    <dgm:pt modelId="{F54ED873-8B7E-4F0C-AE64-FD592CEB9CFE}" type="pres">
      <dgm:prSet presAssocID="{1F2B578D-8521-4975-AFF2-3BEE898123F5}" presName="accent_3" presStyleCnt="0"/>
      <dgm:spPr/>
    </dgm:pt>
    <dgm:pt modelId="{193D38C8-0997-4BE6-99B5-69947A824DB4}" type="pres">
      <dgm:prSet presAssocID="{1F2B578D-8521-4975-AFF2-3BEE898123F5}" presName="accentRepeatNode" presStyleLbl="solidFgAcc1" presStyleIdx="2" presStyleCnt="3"/>
      <dgm:spPr/>
    </dgm:pt>
  </dgm:ptLst>
  <dgm:cxnLst>
    <dgm:cxn modelId="{167B6100-5DF7-476D-8DC7-CC0C44EF4BD9}" type="presOf" srcId="{7E22C34F-FE36-4AA5-82E9-B391B35FC881}" destId="{4976FB14-5BD4-45A8-8544-5798AAF98B34}" srcOrd="0" destOrd="1" presId="urn:microsoft.com/office/officeart/2008/layout/VerticalCurvedList"/>
    <dgm:cxn modelId="{D1933F27-61C2-448B-BF01-59B9A1873759}" type="presOf" srcId="{43518E69-1796-41A4-BCA9-A457BD55E59D}" destId="{FE828836-0C15-45E1-BF9D-226E59B6F4F2}" srcOrd="0" destOrd="1" presId="urn:microsoft.com/office/officeart/2008/layout/VerticalCurvedList"/>
    <dgm:cxn modelId="{13DA5F2C-E2FB-4F7A-9A54-F4D6F30C8EDE}" srcId="{15DF4276-F0B0-4854-9421-0BA307C9F0F0}" destId="{43518E69-1796-41A4-BCA9-A457BD55E59D}" srcOrd="0" destOrd="0" parTransId="{E1E0E982-FFA9-463B-B29E-23B07ED41CB8}" sibTransId="{CF5E1E63-C581-4C71-9765-01B6DB918A7E}"/>
    <dgm:cxn modelId="{5E5CF62E-AE5B-4AA2-9AC8-41048C35BFCE}" type="presOf" srcId="{52D5E1D5-A1E6-4BF1-99B1-8FA070FC9803}" destId="{393619FF-36D8-4F5B-985B-C3A133664F2E}" srcOrd="0" destOrd="1" presId="urn:microsoft.com/office/officeart/2008/layout/VerticalCurvedList"/>
    <dgm:cxn modelId="{50E0923F-6477-4FF7-BF58-473EF9A38E0D}" type="presOf" srcId="{1F2B578D-8521-4975-AFF2-3BEE898123F5}" destId="{393619FF-36D8-4F5B-985B-C3A133664F2E}" srcOrd="0" destOrd="0" presId="urn:microsoft.com/office/officeart/2008/layout/VerticalCurvedList"/>
    <dgm:cxn modelId="{0A1B495F-58C5-4C6F-B16A-0089908F9CC8}" type="presOf" srcId="{97414274-C1B6-4DFE-9CA6-C67EAF094FAF}" destId="{F039468B-103E-4358-A491-7B767127A8F9}" srcOrd="0" destOrd="0" presId="urn:microsoft.com/office/officeart/2008/layout/VerticalCurvedList"/>
    <dgm:cxn modelId="{0F0CE942-FBFB-42AD-A9A1-D41953899C77}" type="presOf" srcId="{15DF4276-F0B0-4854-9421-0BA307C9F0F0}" destId="{FE828836-0C15-45E1-BF9D-226E59B6F4F2}" srcOrd="0" destOrd="0" presId="urn:microsoft.com/office/officeart/2008/layout/VerticalCurvedList"/>
    <dgm:cxn modelId="{205D5455-35ED-46D2-84D0-D7A3C43009FB}" type="presOf" srcId="{F9001185-0047-4594-BD84-039312819F27}" destId="{8413B3CC-EF99-46EF-8A6E-9EDC292ABC32}" srcOrd="0" destOrd="0" presId="urn:microsoft.com/office/officeart/2008/layout/VerticalCurvedList"/>
    <dgm:cxn modelId="{2E116B79-ED92-416B-8A13-08A49A4EEAF0}" srcId="{97414274-C1B6-4DFE-9CA6-C67EAF094FAF}" destId="{7B507222-22C5-402F-934B-29E55836C8F5}" srcOrd="0" destOrd="0" parTransId="{B143A202-6026-462A-BD2E-D17B17605249}" sibTransId="{70129847-673C-44CD-A44F-1A6F50C581A0}"/>
    <dgm:cxn modelId="{E907EE8A-FC49-4802-BE37-FE4F0DDA1AF6}" srcId="{97414274-C1B6-4DFE-9CA6-C67EAF094FAF}" destId="{15DF4276-F0B0-4854-9421-0BA307C9F0F0}" srcOrd="1" destOrd="0" parTransId="{244679D5-747F-4671-B8A5-B80415D7D74A}" sibTransId="{F2764795-F1B7-4529-8F5D-1F6CEB859354}"/>
    <dgm:cxn modelId="{2E058A91-5AF9-4EA7-A71A-A3EC3A46EA56}" srcId="{7B507222-22C5-402F-934B-29E55836C8F5}" destId="{7E22C34F-FE36-4AA5-82E9-B391B35FC881}" srcOrd="0" destOrd="0" parTransId="{D170ABDE-6008-4B07-8C41-723A8F0A84E4}" sibTransId="{F9001185-0047-4594-BD84-039312819F27}"/>
    <dgm:cxn modelId="{0EF3D5C0-E1E7-45C3-B793-FA56B6BC29C9}" srcId="{1F2B578D-8521-4975-AFF2-3BEE898123F5}" destId="{52D5E1D5-A1E6-4BF1-99B1-8FA070FC9803}" srcOrd="0" destOrd="0" parTransId="{BBFFFEA9-CE12-446B-BBF5-9AB898FBEB44}" sibTransId="{6BB45D89-7D77-4DEB-BAB4-C3C15086F183}"/>
    <dgm:cxn modelId="{9BCF98D1-0843-426A-A2AD-A4817B036660}" srcId="{97414274-C1B6-4DFE-9CA6-C67EAF094FAF}" destId="{1F2B578D-8521-4975-AFF2-3BEE898123F5}" srcOrd="2" destOrd="0" parTransId="{A4708E2F-C6AC-49B0-859A-550F240B690C}" sibTransId="{F695ECE7-950C-4BB4-9370-509122B0CD2E}"/>
    <dgm:cxn modelId="{2D1778D5-817E-48F4-8BEA-5ABC8F5CB16F}" type="presOf" srcId="{7B507222-22C5-402F-934B-29E55836C8F5}" destId="{4976FB14-5BD4-45A8-8544-5798AAF98B34}" srcOrd="0" destOrd="0" presId="urn:microsoft.com/office/officeart/2008/layout/VerticalCurvedList"/>
    <dgm:cxn modelId="{CF68426A-BBD7-4827-AAA7-8C067349F285}" type="presParOf" srcId="{F039468B-103E-4358-A491-7B767127A8F9}" destId="{F56C131C-858A-40A0-AFA8-54FA5DBC41D9}" srcOrd="0" destOrd="0" presId="urn:microsoft.com/office/officeart/2008/layout/VerticalCurvedList"/>
    <dgm:cxn modelId="{E21C704B-ED1A-4618-84F5-BEC5E264D94A}" type="presParOf" srcId="{F56C131C-858A-40A0-AFA8-54FA5DBC41D9}" destId="{4C1E008A-89BC-4AA9-946B-D601A2531DFF}" srcOrd="0" destOrd="0" presId="urn:microsoft.com/office/officeart/2008/layout/VerticalCurvedList"/>
    <dgm:cxn modelId="{80F516D8-D443-4AF8-95DF-702B7C94C6E7}" type="presParOf" srcId="{4C1E008A-89BC-4AA9-946B-D601A2531DFF}" destId="{33AC6C3D-458C-49C9-A37C-EDBB6249AF51}" srcOrd="0" destOrd="0" presId="urn:microsoft.com/office/officeart/2008/layout/VerticalCurvedList"/>
    <dgm:cxn modelId="{7F4B9896-9112-4BEE-8259-E8672AF21A08}" type="presParOf" srcId="{4C1E008A-89BC-4AA9-946B-D601A2531DFF}" destId="{8413B3CC-EF99-46EF-8A6E-9EDC292ABC32}" srcOrd="1" destOrd="0" presId="urn:microsoft.com/office/officeart/2008/layout/VerticalCurvedList"/>
    <dgm:cxn modelId="{BFD0DF51-1767-4867-B146-34495EB2808E}" type="presParOf" srcId="{4C1E008A-89BC-4AA9-946B-D601A2531DFF}" destId="{4081005D-7D00-4B94-85DE-F0E562423DE6}" srcOrd="2" destOrd="0" presId="urn:microsoft.com/office/officeart/2008/layout/VerticalCurvedList"/>
    <dgm:cxn modelId="{0DBA0383-C930-42D1-B4AC-D0A09C178D03}" type="presParOf" srcId="{4C1E008A-89BC-4AA9-946B-D601A2531DFF}" destId="{F5DBB79D-1207-4301-99DE-752B63A0894D}" srcOrd="3" destOrd="0" presId="urn:microsoft.com/office/officeart/2008/layout/VerticalCurvedList"/>
    <dgm:cxn modelId="{F9A4322C-D62F-42E8-A37A-6673E25EBE7F}" type="presParOf" srcId="{F56C131C-858A-40A0-AFA8-54FA5DBC41D9}" destId="{4976FB14-5BD4-45A8-8544-5798AAF98B34}" srcOrd="1" destOrd="0" presId="urn:microsoft.com/office/officeart/2008/layout/VerticalCurvedList"/>
    <dgm:cxn modelId="{FCE9DBEC-A186-4FBC-BB9A-F05BAD532D8E}" type="presParOf" srcId="{F56C131C-858A-40A0-AFA8-54FA5DBC41D9}" destId="{28213EEB-8AC3-4806-9AC0-A61A3F6E56C1}" srcOrd="2" destOrd="0" presId="urn:microsoft.com/office/officeart/2008/layout/VerticalCurvedList"/>
    <dgm:cxn modelId="{E1BF4831-71AD-42D5-9186-75EDE6143EF8}" type="presParOf" srcId="{28213EEB-8AC3-4806-9AC0-A61A3F6E56C1}" destId="{BAB4D9F9-8D9C-472D-8ED3-DB7AE231EDEC}" srcOrd="0" destOrd="0" presId="urn:microsoft.com/office/officeart/2008/layout/VerticalCurvedList"/>
    <dgm:cxn modelId="{1D5D66B3-0269-4CA7-98A2-3D53276240B7}" type="presParOf" srcId="{F56C131C-858A-40A0-AFA8-54FA5DBC41D9}" destId="{FE828836-0C15-45E1-BF9D-226E59B6F4F2}" srcOrd="3" destOrd="0" presId="urn:microsoft.com/office/officeart/2008/layout/VerticalCurvedList"/>
    <dgm:cxn modelId="{4AE8592F-9104-47D3-8AD8-403DD70DCE0E}" type="presParOf" srcId="{F56C131C-858A-40A0-AFA8-54FA5DBC41D9}" destId="{26A37AE4-D708-4697-919B-71456EAF04CC}" srcOrd="4" destOrd="0" presId="urn:microsoft.com/office/officeart/2008/layout/VerticalCurvedList"/>
    <dgm:cxn modelId="{BA8FAA6E-C1E6-40F2-B088-050D2FE95FD1}" type="presParOf" srcId="{26A37AE4-D708-4697-919B-71456EAF04CC}" destId="{899E74D9-2AB8-4BEF-810E-F114FCE33E21}" srcOrd="0" destOrd="0" presId="urn:microsoft.com/office/officeart/2008/layout/VerticalCurvedList"/>
    <dgm:cxn modelId="{F4E9652D-55D3-479C-85A3-398019026FDE}" type="presParOf" srcId="{F56C131C-858A-40A0-AFA8-54FA5DBC41D9}" destId="{393619FF-36D8-4F5B-985B-C3A133664F2E}" srcOrd="5" destOrd="0" presId="urn:microsoft.com/office/officeart/2008/layout/VerticalCurvedList"/>
    <dgm:cxn modelId="{A0FBEF13-86AF-4D0E-B217-470BF05CF348}" type="presParOf" srcId="{F56C131C-858A-40A0-AFA8-54FA5DBC41D9}" destId="{F54ED873-8B7E-4F0C-AE64-FD592CEB9CFE}" srcOrd="6" destOrd="0" presId="urn:microsoft.com/office/officeart/2008/layout/VerticalCurvedList"/>
    <dgm:cxn modelId="{2F64B115-2AD2-4DA8-AB62-49C4A23DC3A2}" type="presParOf" srcId="{F54ED873-8B7E-4F0C-AE64-FD592CEB9CFE}" destId="{193D38C8-0997-4BE6-99B5-69947A824D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912BB-06F6-4D7A-864A-D0FDD6FF29F7}" type="doc">
      <dgm:prSet loTypeId="urn:microsoft.com/office/officeart/2005/8/layout/process2" loCatId="process" qsTypeId="urn:microsoft.com/office/officeart/2005/8/quickstyle/3d3" qsCatId="3D" csTypeId="urn:microsoft.com/office/officeart/2005/8/colors/accent1_2" csCatId="accent1" phldr="1"/>
      <dgm:spPr/>
    </dgm:pt>
    <dgm:pt modelId="{097F020F-2368-4E98-AFE8-09EF24BA2E05}">
      <dgm:prSet phldrT="[Text]"/>
      <dgm:spPr/>
      <dgm:t>
        <a:bodyPr/>
        <a:lstStyle/>
        <a:p>
          <a:r>
            <a:rPr lang="en-US" dirty="0">
              <a:solidFill>
                <a:schemeClr val="tx2"/>
              </a:solidFill>
            </a:rPr>
            <a:t>Commercialization</a:t>
          </a:r>
        </a:p>
      </dgm:t>
    </dgm:pt>
    <dgm:pt modelId="{BE9A0A77-3C43-4862-86BC-1B42350157B6}" type="parTrans" cxnId="{21DC952A-EFD0-4D20-8225-E4FBDD646F4A}">
      <dgm:prSet/>
      <dgm:spPr/>
      <dgm:t>
        <a:bodyPr/>
        <a:lstStyle/>
        <a:p>
          <a:endParaRPr lang="en-US"/>
        </a:p>
      </dgm:t>
    </dgm:pt>
    <dgm:pt modelId="{EE8D75E1-CBF7-47DF-98C1-F1DDAF531F4F}" type="sibTrans" cxnId="{21DC952A-EFD0-4D20-8225-E4FBDD646F4A}">
      <dgm:prSet/>
      <dgm:spPr/>
      <dgm:t>
        <a:bodyPr/>
        <a:lstStyle/>
        <a:p>
          <a:endParaRPr lang="en-US" dirty="0"/>
        </a:p>
      </dgm:t>
    </dgm:pt>
    <dgm:pt modelId="{D447E973-AEE5-499F-8E72-33A7D2E52D88}">
      <dgm:prSet phldrT="[Text]"/>
      <dgm:spPr/>
      <dgm:t>
        <a:bodyPr/>
        <a:lstStyle/>
        <a:p>
          <a:r>
            <a:rPr lang="en-US" dirty="0">
              <a:solidFill>
                <a:schemeClr val="tx2"/>
              </a:solidFill>
            </a:rPr>
            <a:t>Distribution</a:t>
          </a:r>
        </a:p>
      </dgm:t>
    </dgm:pt>
    <dgm:pt modelId="{12A94A18-4EB1-4BB4-88A4-46D6648C1FE2}" type="parTrans" cxnId="{2C87B0C4-E1F0-4733-945F-6D1A8C26C299}">
      <dgm:prSet/>
      <dgm:spPr/>
      <dgm:t>
        <a:bodyPr/>
        <a:lstStyle/>
        <a:p>
          <a:endParaRPr lang="en-US"/>
        </a:p>
      </dgm:t>
    </dgm:pt>
    <dgm:pt modelId="{FC1E98AD-1A2E-4126-9F3A-BAC7F803648C}" type="sibTrans" cxnId="{2C87B0C4-E1F0-4733-945F-6D1A8C26C299}">
      <dgm:prSet/>
      <dgm:spPr/>
      <dgm:t>
        <a:bodyPr/>
        <a:lstStyle/>
        <a:p>
          <a:endParaRPr lang="en-US" dirty="0"/>
        </a:p>
      </dgm:t>
    </dgm:pt>
    <dgm:pt modelId="{A63ACC79-C5D7-44C3-AA1B-56D6A6B558D2}">
      <dgm:prSet phldrT="[Text]"/>
      <dgm:spPr/>
      <dgm:t>
        <a:bodyPr/>
        <a:lstStyle/>
        <a:p>
          <a:r>
            <a:rPr lang="en-US" dirty="0">
              <a:solidFill>
                <a:schemeClr val="tx2"/>
              </a:solidFill>
            </a:rPr>
            <a:t>Evidence based Clinical Trials</a:t>
          </a:r>
        </a:p>
      </dgm:t>
    </dgm:pt>
    <dgm:pt modelId="{9CD13ED4-D988-493D-9325-982B86CB442D}" type="parTrans" cxnId="{A9CF6E4E-CB26-4DD2-B233-3D5CDA0D167C}">
      <dgm:prSet/>
      <dgm:spPr/>
      <dgm:t>
        <a:bodyPr/>
        <a:lstStyle/>
        <a:p>
          <a:endParaRPr lang="en-US"/>
        </a:p>
      </dgm:t>
    </dgm:pt>
    <dgm:pt modelId="{4636411B-396F-4713-9A6D-6ABCF83C7E04}" type="sibTrans" cxnId="{A9CF6E4E-CB26-4DD2-B233-3D5CDA0D167C}">
      <dgm:prSet/>
      <dgm:spPr/>
      <dgm:t>
        <a:bodyPr/>
        <a:lstStyle/>
        <a:p>
          <a:endParaRPr lang="en-US" dirty="0"/>
        </a:p>
      </dgm:t>
    </dgm:pt>
    <dgm:pt modelId="{A3C0AA21-0419-4654-927C-6614D41B9BED}">
      <dgm:prSet phldrT="[Text]"/>
      <dgm:spPr/>
      <dgm:t>
        <a:bodyPr/>
        <a:lstStyle/>
        <a:p>
          <a:r>
            <a:rPr lang="en-US" dirty="0">
              <a:solidFill>
                <a:schemeClr val="tx2"/>
              </a:solidFill>
            </a:rPr>
            <a:t>Reimbursement Code</a:t>
          </a:r>
        </a:p>
      </dgm:t>
    </dgm:pt>
    <dgm:pt modelId="{C30440A7-2276-47B3-9323-7D01AF2F00CA}" type="parTrans" cxnId="{336ACF70-6058-4DAE-AEF7-C62F0FB07124}">
      <dgm:prSet/>
      <dgm:spPr/>
      <dgm:t>
        <a:bodyPr/>
        <a:lstStyle/>
        <a:p>
          <a:endParaRPr lang="en-US"/>
        </a:p>
      </dgm:t>
    </dgm:pt>
    <dgm:pt modelId="{CA40E726-88F4-414D-94DB-B350CB8A33F3}" type="sibTrans" cxnId="{336ACF70-6058-4DAE-AEF7-C62F0FB07124}">
      <dgm:prSet/>
      <dgm:spPr/>
      <dgm:t>
        <a:bodyPr/>
        <a:lstStyle/>
        <a:p>
          <a:endParaRPr lang="en-US" dirty="0"/>
        </a:p>
      </dgm:t>
    </dgm:pt>
    <dgm:pt modelId="{9C16C94F-E59A-4B3F-AFD5-77044D6CEC70}">
      <dgm:prSet phldrT="[Text]"/>
      <dgm:spPr/>
      <dgm:t>
        <a:bodyPr/>
        <a:lstStyle/>
        <a:p>
          <a:r>
            <a:rPr lang="en-US" dirty="0">
              <a:solidFill>
                <a:schemeClr val="tx2"/>
              </a:solidFill>
            </a:rPr>
            <a:t>510(k) Clearances</a:t>
          </a:r>
        </a:p>
      </dgm:t>
    </dgm:pt>
    <dgm:pt modelId="{513F90D9-3693-4998-B3D6-8787E32B6152}" type="parTrans" cxnId="{ADB7D6B2-A9A0-4324-96FE-807B44FA253A}">
      <dgm:prSet/>
      <dgm:spPr/>
      <dgm:t>
        <a:bodyPr/>
        <a:lstStyle/>
        <a:p>
          <a:endParaRPr lang="en-US"/>
        </a:p>
      </dgm:t>
    </dgm:pt>
    <dgm:pt modelId="{4AB5C5B4-1A80-49F4-A8F1-38312B3293D0}" type="sibTrans" cxnId="{ADB7D6B2-A9A0-4324-96FE-807B44FA253A}">
      <dgm:prSet/>
      <dgm:spPr/>
      <dgm:t>
        <a:bodyPr/>
        <a:lstStyle/>
        <a:p>
          <a:endParaRPr lang="en-US" dirty="0"/>
        </a:p>
      </dgm:t>
    </dgm:pt>
    <dgm:pt modelId="{70E0ED23-2DC6-474D-93B2-D0EFAFBD8982}">
      <dgm:prSet phldrT="[Text]"/>
      <dgm:spPr/>
      <dgm:t>
        <a:bodyPr/>
        <a:lstStyle/>
        <a:p>
          <a:r>
            <a:rPr lang="en-US" dirty="0">
              <a:solidFill>
                <a:schemeClr val="tx2"/>
              </a:solidFill>
            </a:rPr>
            <a:t>Patent</a:t>
          </a:r>
        </a:p>
      </dgm:t>
    </dgm:pt>
    <dgm:pt modelId="{802CA79C-C516-447B-87EF-ED27C154D304}" type="parTrans" cxnId="{308FA8CF-D536-4054-901D-B545EF742B0F}">
      <dgm:prSet/>
      <dgm:spPr/>
      <dgm:t>
        <a:bodyPr/>
        <a:lstStyle/>
        <a:p>
          <a:endParaRPr lang="en-US"/>
        </a:p>
      </dgm:t>
    </dgm:pt>
    <dgm:pt modelId="{F52DAEB0-831E-443C-A609-C32AB866C910}" type="sibTrans" cxnId="{308FA8CF-D536-4054-901D-B545EF742B0F}">
      <dgm:prSet/>
      <dgm:spPr/>
      <dgm:t>
        <a:bodyPr/>
        <a:lstStyle/>
        <a:p>
          <a:endParaRPr lang="en-US" dirty="0"/>
        </a:p>
      </dgm:t>
    </dgm:pt>
    <dgm:pt modelId="{3EF8AA32-B5E6-4413-8AC4-A63389BAD5A0}">
      <dgm:prSet phldrT="[Text]"/>
      <dgm:spPr/>
      <dgm:t>
        <a:bodyPr/>
        <a:lstStyle/>
        <a:p>
          <a:r>
            <a:rPr lang="en-US" dirty="0">
              <a:solidFill>
                <a:schemeClr val="tx2"/>
              </a:solidFill>
            </a:rPr>
            <a:t>Primary Evidence &amp; Research</a:t>
          </a:r>
        </a:p>
      </dgm:t>
    </dgm:pt>
    <dgm:pt modelId="{A267C133-C664-4B1D-B998-0D7215008133}" type="parTrans" cxnId="{CFEDBFED-29B5-4283-94FD-6DE6A67D1116}">
      <dgm:prSet/>
      <dgm:spPr/>
      <dgm:t>
        <a:bodyPr/>
        <a:lstStyle/>
        <a:p>
          <a:endParaRPr lang="en-US"/>
        </a:p>
      </dgm:t>
    </dgm:pt>
    <dgm:pt modelId="{C33D33D2-8452-40AD-AFAE-4F203C1724D6}" type="sibTrans" cxnId="{CFEDBFED-29B5-4283-94FD-6DE6A67D1116}">
      <dgm:prSet/>
      <dgm:spPr/>
      <dgm:t>
        <a:bodyPr/>
        <a:lstStyle/>
        <a:p>
          <a:endParaRPr lang="en-US"/>
        </a:p>
      </dgm:t>
    </dgm:pt>
    <dgm:pt modelId="{40FF768B-CFA9-4086-9DC8-0189C1AB4562}" type="pres">
      <dgm:prSet presAssocID="{2D3912BB-06F6-4D7A-864A-D0FDD6FF29F7}" presName="linearFlow" presStyleCnt="0">
        <dgm:presLayoutVars>
          <dgm:resizeHandles val="exact"/>
        </dgm:presLayoutVars>
      </dgm:prSet>
      <dgm:spPr/>
    </dgm:pt>
    <dgm:pt modelId="{591643B4-B76D-4695-9FF1-F37CC640195F}" type="pres">
      <dgm:prSet presAssocID="{097F020F-2368-4E98-AFE8-09EF24BA2E05}" presName="node" presStyleLbl="node1" presStyleIdx="0" presStyleCnt="7" custAng="0">
        <dgm:presLayoutVars>
          <dgm:bulletEnabled val="1"/>
        </dgm:presLayoutVars>
      </dgm:prSet>
      <dgm:spPr/>
    </dgm:pt>
    <dgm:pt modelId="{A3345D0E-0EBA-4B4E-B7E5-23E767A39B5F}" type="pres">
      <dgm:prSet presAssocID="{EE8D75E1-CBF7-47DF-98C1-F1DDAF531F4F}" presName="sibTrans" presStyleLbl="sibTrans2D1" presStyleIdx="0" presStyleCnt="6" custAng="10800000"/>
      <dgm:spPr/>
    </dgm:pt>
    <dgm:pt modelId="{F887D6A0-F909-4995-AE37-9C922EDD7815}" type="pres">
      <dgm:prSet presAssocID="{EE8D75E1-CBF7-47DF-98C1-F1DDAF531F4F}" presName="connectorText" presStyleLbl="sibTrans2D1" presStyleIdx="0" presStyleCnt="6"/>
      <dgm:spPr/>
    </dgm:pt>
    <dgm:pt modelId="{7394C50A-63E1-4458-9CF4-18A3DA2092FA}" type="pres">
      <dgm:prSet presAssocID="{D447E973-AEE5-499F-8E72-33A7D2E52D88}" presName="node" presStyleLbl="node1" presStyleIdx="1" presStyleCnt="7">
        <dgm:presLayoutVars>
          <dgm:bulletEnabled val="1"/>
        </dgm:presLayoutVars>
      </dgm:prSet>
      <dgm:spPr/>
    </dgm:pt>
    <dgm:pt modelId="{9EC55F15-8082-41B1-ADA5-6EE7BB8887A6}" type="pres">
      <dgm:prSet presAssocID="{FC1E98AD-1A2E-4126-9F3A-BAC7F803648C}" presName="sibTrans" presStyleLbl="sibTrans2D1" presStyleIdx="1" presStyleCnt="6" custAng="10800000"/>
      <dgm:spPr/>
    </dgm:pt>
    <dgm:pt modelId="{107F1F6A-F1D0-40E4-B083-05CFFAB0FB56}" type="pres">
      <dgm:prSet presAssocID="{FC1E98AD-1A2E-4126-9F3A-BAC7F803648C}" presName="connectorText" presStyleLbl="sibTrans2D1" presStyleIdx="1" presStyleCnt="6"/>
      <dgm:spPr/>
    </dgm:pt>
    <dgm:pt modelId="{C67144E4-99EA-4353-98E8-CCEDF8C2ED40}" type="pres">
      <dgm:prSet presAssocID="{A63ACC79-C5D7-44C3-AA1B-56D6A6B558D2}" presName="node" presStyleLbl="node1" presStyleIdx="2" presStyleCnt="7">
        <dgm:presLayoutVars>
          <dgm:bulletEnabled val="1"/>
        </dgm:presLayoutVars>
      </dgm:prSet>
      <dgm:spPr/>
    </dgm:pt>
    <dgm:pt modelId="{F9B03116-7342-4971-807D-BE80BF40DF99}" type="pres">
      <dgm:prSet presAssocID="{4636411B-396F-4713-9A6D-6ABCF83C7E04}" presName="sibTrans" presStyleLbl="sibTrans2D1" presStyleIdx="2" presStyleCnt="6" custAng="10800000"/>
      <dgm:spPr/>
    </dgm:pt>
    <dgm:pt modelId="{670FF060-3930-4F42-B616-552E9FD1D7D5}" type="pres">
      <dgm:prSet presAssocID="{4636411B-396F-4713-9A6D-6ABCF83C7E04}" presName="connectorText" presStyleLbl="sibTrans2D1" presStyleIdx="2" presStyleCnt="6"/>
      <dgm:spPr/>
    </dgm:pt>
    <dgm:pt modelId="{04AB1013-BF94-4BCC-929A-E4C7DDB87F35}" type="pres">
      <dgm:prSet presAssocID="{A3C0AA21-0419-4654-927C-6614D41B9BED}" presName="node" presStyleLbl="node1" presStyleIdx="3" presStyleCnt="7">
        <dgm:presLayoutVars>
          <dgm:bulletEnabled val="1"/>
        </dgm:presLayoutVars>
      </dgm:prSet>
      <dgm:spPr/>
    </dgm:pt>
    <dgm:pt modelId="{9431803C-4A7E-4B61-8933-40AFD3D8308F}" type="pres">
      <dgm:prSet presAssocID="{CA40E726-88F4-414D-94DB-B350CB8A33F3}" presName="sibTrans" presStyleLbl="sibTrans2D1" presStyleIdx="3" presStyleCnt="6" custAng="10800000"/>
      <dgm:spPr/>
    </dgm:pt>
    <dgm:pt modelId="{2D70917A-0575-4E60-A839-135614A40ACF}" type="pres">
      <dgm:prSet presAssocID="{CA40E726-88F4-414D-94DB-B350CB8A33F3}" presName="connectorText" presStyleLbl="sibTrans2D1" presStyleIdx="3" presStyleCnt="6"/>
      <dgm:spPr/>
    </dgm:pt>
    <dgm:pt modelId="{BFB8F234-637B-4A3A-954C-4EE5CC655732}" type="pres">
      <dgm:prSet presAssocID="{9C16C94F-E59A-4B3F-AFD5-77044D6CEC70}" presName="node" presStyleLbl="node1" presStyleIdx="4" presStyleCnt="7">
        <dgm:presLayoutVars>
          <dgm:bulletEnabled val="1"/>
        </dgm:presLayoutVars>
      </dgm:prSet>
      <dgm:spPr/>
    </dgm:pt>
    <dgm:pt modelId="{60F9E292-A6D6-4D46-B5AB-EB9D551A44C1}" type="pres">
      <dgm:prSet presAssocID="{4AB5C5B4-1A80-49F4-A8F1-38312B3293D0}" presName="sibTrans" presStyleLbl="sibTrans2D1" presStyleIdx="4" presStyleCnt="6" custAng="10800000"/>
      <dgm:spPr/>
    </dgm:pt>
    <dgm:pt modelId="{9BB57740-D62E-41CC-9B6A-C32747D8F9C9}" type="pres">
      <dgm:prSet presAssocID="{4AB5C5B4-1A80-49F4-A8F1-38312B3293D0}" presName="connectorText" presStyleLbl="sibTrans2D1" presStyleIdx="4" presStyleCnt="6"/>
      <dgm:spPr/>
    </dgm:pt>
    <dgm:pt modelId="{752109EB-93EC-419A-A9A7-A2BB018665A8}" type="pres">
      <dgm:prSet presAssocID="{70E0ED23-2DC6-474D-93B2-D0EFAFBD8982}" presName="node" presStyleLbl="node1" presStyleIdx="5" presStyleCnt="7">
        <dgm:presLayoutVars>
          <dgm:bulletEnabled val="1"/>
        </dgm:presLayoutVars>
      </dgm:prSet>
      <dgm:spPr/>
    </dgm:pt>
    <dgm:pt modelId="{9E972DF6-46B7-4828-BF30-F3FD6429E332}" type="pres">
      <dgm:prSet presAssocID="{F52DAEB0-831E-443C-A609-C32AB866C910}" presName="sibTrans" presStyleLbl="sibTrans2D1" presStyleIdx="5" presStyleCnt="6" custAng="10800000"/>
      <dgm:spPr/>
    </dgm:pt>
    <dgm:pt modelId="{987B21B1-A43C-4CEB-929A-322942E34090}" type="pres">
      <dgm:prSet presAssocID="{F52DAEB0-831E-443C-A609-C32AB866C910}" presName="connectorText" presStyleLbl="sibTrans2D1" presStyleIdx="5" presStyleCnt="6"/>
      <dgm:spPr/>
    </dgm:pt>
    <dgm:pt modelId="{5630F6A8-E9A2-483D-B043-83FB9F446F8C}" type="pres">
      <dgm:prSet presAssocID="{3EF8AA32-B5E6-4413-8AC4-A63389BAD5A0}" presName="node" presStyleLbl="node1" presStyleIdx="6" presStyleCnt="7">
        <dgm:presLayoutVars>
          <dgm:bulletEnabled val="1"/>
        </dgm:presLayoutVars>
      </dgm:prSet>
      <dgm:spPr/>
    </dgm:pt>
  </dgm:ptLst>
  <dgm:cxnLst>
    <dgm:cxn modelId="{1413CF04-E534-4C15-B489-1E80F0D5061A}" type="presOf" srcId="{F52DAEB0-831E-443C-A609-C32AB866C910}" destId="{987B21B1-A43C-4CEB-929A-322942E34090}" srcOrd="1" destOrd="0" presId="urn:microsoft.com/office/officeart/2005/8/layout/process2"/>
    <dgm:cxn modelId="{8E3DE71A-0617-474C-AF14-AEC87F9E0BBD}" type="presOf" srcId="{D447E973-AEE5-499F-8E72-33A7D2E52D88}" destId="{7394C50A-63E1-4458-9CF4-18A3DA2092FA}" srcOrd="0" destOrd="0" presId="urn:microsoft.com/office/officeart/2005/8/layout/process2"/>
    <dgm:cxn modelId="{6D264720-BA48-46A8-89A5-F8E95D732530}" type="presOf" srcId="{CA40E726-88F4-414D-94DB-B350CB8A33F3}" destId="{2D70917A-0575-4E60-A839-135614A40ACF}" srcOrd="1" destOrd="0" presId="urn:microsoft.com/office/officeart/2005/8/layout/process2"/>
    <dgm:cxn modelId="{21DC952A-EFD0-4D20-8225-E4FBDD646F4A}" srcId="{2D3912BB-06F6-4D7A-864A-D0FDD6FF29F7}" destId="{097F020F-2368-4E98-AFE8-09EF24BA2E05}" srcOrd="0" destOrd="0" parTransId="{BE9A0A77-3C43-4862-86BC-1B42350157B6}" sibTransId="{EE8D75E1-CBF7-47DF-98C1-F1DDAF531F4F}"/>
    <dgm:cxn modelId="{A535A82B-C60D-4E46-BC4E-885B0FDEA104}" type="presOf" srcId="{A3C0AA21-0419-4654-927C-6614D41B9BED}" destId="{04AB1013-BF94-4BCC-929A-E4C7DDB87F35}" srcOrd="0" destOrd="0" presId="urn:microsoft.com/office/officeart/2005/8/layout/process2"/>
    <dgm:cxn modelId="{E5AA2735-EB8F-47C2-BB2F-BF625007C2EC}" type="presOf" srcId="{FC1E98AD-1A2E-4126-9F3A-BAC7F803648C}" destId="{107F1F6A-F1D0-40E4-B083-05CFFAB0FB56}" srcOrd="1" destOrd="0" presId="urn:microsoft.com/office/officeart/2005/8/layout/process2"/>
    <dgm:cxn modelId="{BFFE2945-5922-4271-BD08-50AD7C1527F3}" type="presOf" srcId="{4636411B-396F-4713-9A6D-6ABCF83C7E04}" destId="{F9B03116-7342-4971-807D-BE80BF40DF99}" srcOrd="0" destOrd="0" presId="urn:microsoft.com/office/officeart/2005/8/layout/process2"/>
    <dgm:cxn modelId="{A532A945-D681-4590-A120-4F2DCF0C5AD2}" type="presOf" srcId="{FC1E98AD-1A2E-4126-9F3A-BAC7F803648C}" destId="{9EC55F15-8082-41B1-ADA5-6EE7BB8887A6}" srcOrd="0" destOrd="0" presId="urn:microsoft.com/office/officeart/2005/8/layout/process2"/>
    <dgm:cxn modelId="{A9CF6E4E-CB26-4DD2-B233-3D5CDA0D167C}" srcId="{2D3912BB-06F6-4D7A-864A-D0FDD6FF29F7}" destId="{A63ACC79-C5D7-44C3-AA1B-56D6A6B558D2}" srcOrd="2" destOrd="0" parTransId="{9CD13ED4-D988-493D-9325-982B86CB442D}" sibTransId="{4636411B-396F-4713-9A6D-6ABCF83C7E04}"/>
    <dgm:cxn modelId="{336ACF70-6058-4DAE-AEF7-C62F0FB07124}" srcId="{2D3912BB-06F6-4D7A-864A-D0FDD6FF29F7}" destId="{A3C0AA21-0419-4654-927C-6614D41B9BED}" srcOrd="3" destOrd="0" parTransId="{C30440A7-2276-47B3-9323-7D01AF2F00CA}" sibTransId="{CA40E726-88F4-414D-94DB-B350CB8A33F3}"/>
    <dgm:cxn modelId="{5D363879-F517-493C-A56E-9F337EDBFC36}" type="presOf" srcId="{4AB5C5B4-1A80-49F4-A8F1-38312B3293D0}" destId="{9BB57740-D62E-41CC-9B6A-C32747D8F9C9}" srcOrd="1" destOrd="0" presId="urn:microsoft.com/office/officeart/2005/8/layout/process2"/>
    <dgm:cxn modelId="{60A76379-3E45-4DFA-8E99-2E0F0BB77A37}" type="presOf" srcId="{A63ACC79-C5D7-44C3-AA1B-56D6A6B558D2}" destId="{C67144E4-99EA-4353-98E8-CCEDF8C2ED40}" srcOrd="0" destOrd="0" presId="urn:microsoft.com/office/officeart/2005/8/layout/process2"/>
    <dgm:cxn modelId="{B88F095A-0E16-40B5-971B-63497CCCD3B7}" type="presOf" srcId="{097F020F-2368-4E98-AFE8-09EF24BA2E05}" destId="{591643B4-B76D-4695-9FF1-F37CC640195F}" srcOrd="0" destOrd="0" presId="urn:microsoft.com/office/officeart/2005/8/layout/process2"/>
    <dgm:cxn modelId="{07C9C786-BDE8-4962-84ED-BD3028195618}" type="presOf" srcId="{EE8D75E1-CBF7-47DF-98C1-F1DDAF531F4F}" destId="{F887D6A0-F909-4995-AE37-9C922EDD7815}" srcOrd="1" destOrd="0" presId="urn:microsoft.com/office/officeart/2005/8/layout/process2"/>
    <dgm:cxn modelId="{A17BA5A4-CE6F-416C-9D7A-6BE03EB772A9}" type="presOf" srcId="{CA40E726-88F4-414D-94DB-B350CB8A33F3}" destId="{9431803C-4A7E-4B61-8933-40AFD3D8308F}" srcOrd="0" destOrd="0" presId="urn:microsoft.com/office/officeart/2005/8/layout/process2"/>
    <dgm:cxn modelId="{9225FBA6-6E3A-4622-9FED-5F6E62FE47C0}" type="presOf" srcId="{F52DAEB0-831E-443C-A609-C32AB866C910}" destId="{9E972DF6-46B7-4828-BF30-F3FD6429E332}" srcOrd="0" destOrd="0" presId="urn:microsoft.com/office/officeart/2005/8/layout/process2"/>
    <dgm:cxn modelId="{20045FA9-1365-49CA-B3DB-598A235FB7B6}" type="presOf" srcId="{70E0ED23-2DC6-474D-93B2-D0EFAFBD8982}" destId="{752109EB-93EC-419A-A9A7-A2BB018665A8}" srcOrd="0" destOrd="0" presId="urn:microsoft.com/office/officeart/2005/8/layout/process2"/>
    <dgm:cxn modelId="{ADB7D6B2-A9A0-4324-96FE-807B44FA253A}" srcId="{2D3912BB-06F6-4D7A-864A-D0FDD6FF29F7}" destId="{9C16C94F-E59A-4B3F-AFD5-77044D6CEC70}" srcOrd="4" destOrd="0" parTransId="{513F90D9-3693-4998-B3D6-8787E32B6152}" sibTransId="{4AB5C5B4-1A80-49F4-A8F1-38312B3293D0}"/>
    <dgm:cxn modelId="{D9A9FDBD-2D73-4B20-94DE-03C5EDF87B56}" type="presOf" srcId="{2D3912BB-06F6-4D7A-864A-D0FDD6FF29F7}" destId="{40FF768B-CFA9-4086-9DC8-0189C1AB4562}" srcOrd="0" destOrd="0" presId="urn:microsoft.com/office/officeart/2005/8/layout/process2"/>
    <dgm:cxn modelId="{69F195BF-1801-415E-9A42-B4171CC35AA4}" type="presOf" srcId="{4AB5C5B4-1A80-49F4-A8F1-38312B3293D0}" destId="{60F9E292-A6D6-4D46-B5AB-EB9D551A44C1}" srcOrd="0" destOrd="0" presId="urn:microsoft.com/office/officeart/2005/8/layout/process2"/>
    <dgm:cxn modelId="{2C87B0C4-E1F0-4733-945F-6D1A8C26C299}" srcId="{2D3912BB-06F6-4D7A-864A-D0FDD6FF29F7}" destId="{D447E973-AEE5-499F-8E72-33A7D2E52D88}" srcOrd="1" destOrd="0" parTransId="{12A94A18-4EB1-4BB4-88A4-46D6648C1FE2}" sibTransId="{FC1E98AD-1A2E-4126-9F3A-BAC7F803648C}"/>
    <dgm:cxn modelId="{308FA8CF-D536-4054-901D-B545EF742B0F}" srcId="{2D3912BB-06F6-4D7A-864A-D0FDD6FF29F7}" destId="{70E0ED23-2DC6-474D-93B2-D0EFAFBD8982}" srcOrd="5" destOrd="0" parTransId="{802CA79C-C516-447B-87EF-ED27C154D304}" sibTransId="{F52DAEB0-831E-443C-A609-C32AB866C910}"/>
    <dgm:cxn modelId="{4C5CE7DB-7027-4AA6-9347-ADF41CF92448}" type="presOf" srcId="{4636411B-396F-4713-9A6D-6ABCF83C7E04}" destId="{670FF060-3930-4F42-B616-552E9FD1D7D5}" srcOrd="1" destOrd="0" presId="urn:microsoft.com/office/officeart/2005/8/layout/process2"/>
    <dgm:cxn modelId="{F1D1F6E8-1334-466D-B87D-88955AC6A746}" type="presOf" srcId="{3EF8AA32-B5E6-4413-8AC4-A63389BAD5A0}" destId="{5630F6A8-E9A2-483D-B043-83FB9F446F8C}" srcOrd="0" destOrd="0" presId="urn:microsoft.com/office/officeart/2005/8/layout/process2"/>
    <dgm:cxn modelId="{CFEDBFED-29B5-4283-94FD-6DE6A67D1116}" srcId="{2D3912BB-06F6-4D7A-864A-D0FDD6FF29F7}" destId="{3EF8AA32-B5E6-4413-8AC4-A63389BAD5A0}" srcOrd="6" destOrd="0" parTransId="{A267C133-C664-4B1D-B998-0D7215008133}" sibTransId="{C33D33D2-8452-40AD-AFAE-4F203C1724D6}"/>
    <dgm:cxn modelId="{1E9317EE-97E3-4092-B947-A7A88EC1D0FE}" type="presOf" srcId="{9C16C94F-E59A-4B3F-AFD5-77044D6CEC70}" destId="{BFB8F234-637B-4A3A-954C-4EE5CC655732}" srcOrd="0" destOrd="0" presId="urn:microsoft.com/office/officeart/2005/8/layout/process2"/>
    <dgm:cxn modelId="{BC78E6FC-50E4-418A-BC0E-0421FC0F4150}" type="presOf" srcId="{EE8D75E1-CBF7-47DF-98C1-F1DDAF531F4F}" destId="{A3345D0E-0EBA-4B4E-B7E5-23E767A39B5F}" srcOrd="0" destOrd="0" presId="urn:microsoft.com/office/officeart/2005/8/layout/process2"/>
    <dgm:cxn modelId="{2A0096D3-53B9-48EA-85BC-16F8A7FCFAD8}" type="presParOf" srcId="{40FF768B-CFA9-4086-9DC8-0189C1AB4562}" destId="{591643B4-B76D-4695-9FF1-F37CC640195F}" srcOrd="0" destOrd="0" presId="urn:microsoft.com/office/officeart/2005/8/layout/process2"/>
    <dgm:cxn modelId="{92C5FEE9-1875-4D66-8326-63E4C6B41FF1}" type="presParOf" srcId="{40FF768B-CFA9-4086-9DC8-0189C1AB4562}" destId="{A3345D0E-0EBA-4B4E-B7E5-23E767A39B5F}" srcOrd="1" destOrd="0" presId="urn:microsoft.com/office/officeart/2005/8/layout/process2"/>
    <dgm:cxn modelId="{A765EC77-2221-4634-81F2-FD307CC00505}" type="presParOf" srcId="{A3345D0E-0EBA-4B4E-B7E5-23E767A39B5F}" destId="{F887D6A0-F909-4995-AE37-9C922EDD7815}" srcOrd="0" destOrd="0" presId="urn:microsoft.com/office/officeart/2005/8/layout/process2"/>
    <dgm:cxn modelId="{4B0826F1-53CC-459A-B719-0A607B06B2BF}" type="presParOf" srcId="{40FF768B-CFA9-4086-9DC8-0189C1AB4562}" destId="{7394C50A-63E1-4458-9CF4-18A3DA2092FA}" srcOrd="2" destOrd="0" presId="urn:microsoft.com/office/officeart/2005/8/layout/process2"/>
    <dgm:cxn modelId="{8B2BD7CC-4387-4665-AF84-5B16C3B730C4}" type="presParOf" srcId="{40FF768B-CFA9-4086-9DC8-0189C1AB4562}" destId="{9EC55F15-8082-41B1-ADA5-6EE7BB8887A6}" srcOrd="3" destOrd="0" presId="urn:microsoft.com/office/officeart/2005/8/layout/process2"/>
    <dgm:cxn modelId="{B18CF939-F8D9-4378-BAA7-1C96122DC965}" type="presParOf" srcId="{9EC55F15-8082-41B1-ADA5-6EE7BB8887A6}" destId="{107F1F6A-F1D0-40E4-B083-05CFFAB0FB56}" srcOrd="0" destOrd="0" presId="urn:microsoft.com/office/officeart/2005/8/layout/process2"/>
    <dgm:cxn modelId="{D4647ACF-DCC1-4E3A-A1E9-2B6C85554ECE}" type="presParOf" srcId="{40FF768B-CFA9-4086-9DC8-0189C1AB4562}" destId="{C67144E4-99EA-4353-98E8-CCEDF8C2ED40}" srcOrd="4" destOrd="0" presId="urn:microsoft.com/office/officeart/2005/8/layout/process2"/>
    <dgm:cxn modelId="{DC79D046-B52E-4565-843C-BBD3EC41DB78}" type="presParOf" srcId="{40FF768B-CFA9-4086-9DC8-0189C1AB4562}" destId="{F9B03116-7342-4971-807D-BE80BF40DF99}" srcOrd="5" destOrd="0" presId="urn:microsoft.com/office/officeart/2005/8/layout/process2"/>
    <dgm:cxn modelId="{A0346518-D1D9-44E0-9C29-C0A5E9A92E04}" type="presParOf" srcId="{F9B03116-7342-4971-807D-BE80BF40DF99}" destId="{670FF060-3930-4F42-B616-552E9FD1D7D5}" srcOrd="0" destOrd="0" presId="urn:microsoft.com/office/officeart/2005/8/layout/process2"/>
    <dgm:cxn modelId="{5637EFCE-59B3-454E-85E5-01EB22EBE5AF}" type="presParOf" srcId="{40FF768B-CFA9-4086-9DC8-0189C1AB4562}" destId="{04AB1013-BF94-4BCC-929A-E4C7DDB87F35}" srcOrd="6" destOrd="0" presId="urn:microsoft.com/office/officeart/2005/8/layout/process2"/>
    <dgm:cxn modelId="{E02305B0-02B1-49C2-94B8-C83853E30306}" type="presParOf" srcId="{40FF768B-CFA9-4086-9DC8-0189C1AB4562}" destId="{9431803C-4A7E-4B61-8933-40AFD3D8308F}" srcOrd="7" destOrd="0" presId="urn:microsoft.com/office/officeart/2005/8/layout/process2"/>
    <dgm:cxn modelId="{BA470B4D-BBFF-4E4C-9540-E1246AB462C7}" type="presParOf" srcId="{9431803C-4A7E-4B61-8933-40AFD3D8308F}" destId="{2D70917A-0575-4E60-A839-135614A40ACF}" srcOrd="0" destOrd="0" presId="urn:microsoft.com/office/officeart/2005/8/layout/process2"/>
    <dgm:cxn modelId="{F3415DF2-6DBA-4B76-A1E6-4EFA0778A2E2}" type="presParOf" srcId="{40FF768B-CFA9-4086-9DC8-0189C1AB4562}" destId="{BFB8F234-637B-4A3A-954C-4EE5CC655732}" srcOrd="8" destOrd="0" presId="urn:microsoft.com/office/officeart/2005/8/layout/process2"/>
    <dgm:cxn modelId="{E4AC82A9-7419-47C5-9833-8CF636D9BFEE}" type="presParOf" srcId="{40FF768B-CFA9-4086-9DC8-0189C1AB4562}" destId="{60F9E292-A6D6-4D46-B5AB-EB9D551A44C1}" srcOrd="9" destOrd="0" presId="urn:microsoft.com/office/officeart/2005/8/layout/process2"/>
    <dgm:cxn modelId="{642A02D2-CCCF-4EB8-A86E-4D03C89F5BD6}" type="presParOf" srcId="{60F9E292-A6D6-4D46-B5AB-EB9D551A44C1}" destId="{9BB57740-D62E-41CC-9B6A-C32747D8F9C9}" srcOrd="0" destOrd="0" presId="urn:microsoft.com/office/officeart/2005/8/layout/process2"/>
    <dgm:cxn modelId="{2BFBEA07-2FCB-49DD-948B-6FDFC5C86FE6}" type="presParOf" srcId="{40FF768B-CFA9-4086-9DC8-0189C1AB4562}" destId="{752109EB-93EC-419A-A9A7-A2BB018665A8}" srcOrd="10" destOrd="0" presId="urn:microsoft.com/office/officeart/2005/8/layout/process2"/>
    <dgm:cxn modelId="{B004C86D-817E-4B3F-A558-FD57C1E4D95F}" type="presParOf" srcId="{40FF768B-CFA9-4086-9DC8-0189C1AB4562}" destId="{9E972DF6-46B7-4828-BF30-F3FD6429E332}" srcOrd="11" destOrd="0" presId="urn:microsoft.com/office/officeart/2005/8/layout/process2"/>
    <dgm:cxn modelId="{1537AFB2-5090-4CCA-B112-C86AE793EBE8}" type="presParOf" srcId="{9E972DF6-46B7-4828-BF30-F3FD6429E332}" destId="{987B21B1-A43C-4CEB-929A-322942E34090}" srcOrd="0" destOrd="0" presId="urn:microsoft.com/office/officeart/2005/8/layout/process2"/>
    <dgm:cxn modelId="{8C3CF9FB-2705-4C39-BD5B-1F0489FD904A}" type="presParOf" srcId="{40FF768B-CFA9-4086-9DC8-0189C1AB4562}" destId="{5630F6A8-E9A2-483D-B043-83FB9F446F8C}" srcOrd="12" destOrd="0" presId="urn:microsoft.com/office/officeart/2005/8/layout/process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3CA43F-241F-43C5-9FDF-57F3AF5E03ED}" type="doc">
      <dgm:prSet loTypeId="urn:microsoft.com/office/officeart/2005/8/layout/venn1" loCatId="relationship" qsTypeId="urn:microsoft.com/office/officeart/2005/8/quickstyle/3d3" qsCatId="3D" csTypeId="urn:microsoft.com/office/officeart/2005/8/colors/accent1_2" csCatId="accent1" phldr="1"/>
      <dgm:spPr/>
    </dgm:pt>
    <dgm:pt modelId="{CD138D29-56DE-47A9-9F40-F008A7F1C02E}">
      <dgm:prSet phldrT="[Text]" custT="1"/>
      <dgm:spPr/>
      <dgm:t>
        <a:bodyPr lIns="0" tIns="0" bIns="0" anchor="t" anchorCtr="1"/>
        <a:lstStyle/>
        <a:p>
          <a:pPr algn="ctr"/>
          <a:r>
            <a:rPr lang="en-US" sz="2000" b="1" dirty="0">
              <a:effectLst>
                <a:outerShdw blurRad="60007" dist="310007" dir="7680000" sy="30000" kx="1300200" algn="ctr" rotWithShape="0">
                  <a:prstClr val="black">
                    <a:alpha val="32000"/>
                  </a:prstClr>
                </a:outerShdw>
              </a:effectLst>
            </a:rPr>
            <a:t>Major AWC Companies</a:t>
          </a:r>
        </a:p>
      </dgm:t>
    </dgm:pt>
    <dgm:pt modelId="{630F3B28-8C0A-47A1-B75B-A576513555F3}" type="parTrans" cxnId="{C75AF6F8-43FD-4238-8413-70C56EC5EB12}">
      <dgm:prSet/>
      <dgm:spPr/>
      <dgm:t>
        <a:bodyPr/>
        <a:lstStyle/>
        <a:p>
          <a:endParaRPr lang="en-US"/>
        </a:p>
      </dgm:t>
    </dgm:pt>
    <dgm:pt modelId="{DED94F35-67D6-4398-8A2D-BC3215DD3D09}" type="sibTrans" cxnId="{C75AF6F8-43FD-4238-8413-70C56EC5EB12}">
      <dgm:prSet/>
      <dgm:spPr/>
      <dgm:t>
        <a:bodyPr/>
        <a:lstStyle/>
        <a:p>
          <a:endParaRPr lang="en-US"/>
        </a:p>
      </dgm:t>
    </dgm:pt>
    <dgm:pt modelId="{3D48C36D-0D12-4B2D-8FBB-A8EF6627864C}">
      <dgm:prSet phldrT="[Text]" custT="1"/>
      <dgm:spPr/>
      <dgm:t>
        <a:bodyPr anchor="t"/>
        <a:lstStyle/>
        <a:p>
          <a:pPr algn="ctr"/>
          <a:r>
            <a:rPr lang="en-US" sz="2000" b="1" dirty="0">
              <a:effectLst>
                <a:outerShdw blurRad="60007" dist="310007" dir="7680000" sy="30000" kx="1300200" algn="ctr" rotWithShape="0">
                  <a:prstClr val="black">
                    <a:alpha val="32000"/>
                  </a:prstClr>
                </a:outerShdw>
              </a:effectLst>
            </a:rPr>
            <a:t>Surgical Suppliers</a:t>
          </a:r>
        </a:p>
      </dgm:t>
    </dgm:pt>
    <dgm:pt modelId="{4B7B941C-DEF8-4042-8927-9E564B69A74E}" type="parTrans" cxnId="{1E885ADA-6919-46C7-854A-0B81A3B6A037}">
      <dgm:prSet/>
      <dgm:spPr/>
      <dgm:t>
        <a:bodyPr/>
        <a:lstStyle/>
        <a:p>
          <a:endParaRPr lang="en-US"/>
        </a:p>
      </dgm:t>
    </dgm:pt>
    <dgm:pt modelId="{CC0E7275-7B1C-4120-A26B-855953FE0300}" type="sibTrans" cxnId="{1E885ADA-6919-46C7-854A-0B81A3B6A037}">
      <dgm:prSet/>
      <dgm:spPr/>
      <dgm:t>
        <a:bodyPr/>
        <a:lstStyle/>
        <a:p>
          <a:endParaRPr lang="en-US"/>
        </a:p>
      </dgm:t>
    </dgm:pt>
    <dgm:pt modelId="{DB094EB7-3414-4FAE-83A9-BED1038EB5C2}">
      <dgm:prSet phldrT="[Text]" custT="1"/>
      <dgm:spPr/>
      <dgm:t>
        <a:bodyPr lIns="0" tIns="0" bIns="0" anchor="t" anchorCtr="1"/>
        <a:lstStyle/>
        <a:p>
          <a:pPr algn="ctr"/>
          <a:r>
            <a:rPr lang="en-US" sz="2000" b="1" dirty="0">
              <a:effectLst>
                <a:outerShdw blurRad="60007" dist="310007" dir="7680000" sy="30000" kx="1300200" algn="ctr" rotWithShape="0">
                  <a:prstClr val="black">
                    <a:alpha val="32000"/>
                  </a:prstClr>
                </a:outerShdw>
              </a:effectLst>
            </a:rPr>
            <a:t>Major Drug Chains &amp; Distributors for Private White Label</a:t>
          </a:r>
        </a:p>
      </dgm:t>
    </dgm:pt>
    <dgm:pt modelId="{3A03B3B1-85AA-449A-847E-1DF90DE58794}" type="parTrans" cxnId="{2318A5E2-9623-4701-A444-D57E214479C4}">
      <dgm:prSet/>
      <dgm:spPr/>
      <dgm:t>
        <a:bodyPr/>
        <a:lstStyle/>
        <a:p>
          <a:endParaRPr lang="en-US"/>
        </a:p>
      </dgm:t>
    </dgm:pt>
    <dgm:pt modelId="{D4A7E16D-1404-4F56-8E4C-EBC9575CCDB7}" type="sibTrans" cxnId="{2318A5E2-9623-4701-A444-D57E214479C4}">
      <dgm:prSet/>
      <dgm:spPr/>
      <dgm:t>
        <a:bodyPr/>
        <a:lstStyle/>
        <a:p>
          <a:endParaRPr lang="en-US"/>
        </a:p>
      </dgm:t>
    </dgm:pt>
    <dgm:pt modelId="{A5C0A80B-A597-4743-97C3-1A1F38383FD7}" type="pres">
      <dgm:prSet presAssocID="{583CA43F-241F-43C5-9FDF-57F3AF5E03ED}" presName="compositeShape" presStyleCnt="0">
        <dgm:presLayoutVars>
          <dgm:chMax val="7"/>
          <dgm:dir/>
          <dgm:resizeHandles val="exact"/>
        </dgm:presLayoutVars>
      </dgm:prSet>
      <dgm:spPr/>
    </dgm:pt>
    <dgm:pt modelId="{59F4DECC-2D64-4FE2-822F-08B99B252E3A}" type="pres">
      <dgm:prSet presAssocID="{CD138D29-56DE-47A9-9F40-F008A7F1C02E}" presName="circ1" presStyleLbl="vennNode1" presStyleIdx="0" presStyleCnt="3" custScaleX="115797" custScaleY="110282" custLinFactNeighborX="-15653" custLinFactNeighborY="3408"/>
      <dgm:spPr/>
    </dgm:pt>
    <dgm:pt modelId="{AA078C1E-BF07-4E16-BF6F-9549CC28D064}" type="pres">
      <dgm:prSet presAssocID="{CD138D29-56DE-47A9-9F40-F008A7F1C02E}" presName="circ1Tx" presStyleLbl="revTx" presStyleIdx="0" presStyleCnt="0">
        <dgm:presLayoutVars>
          <dgm:chMax val="0"/>
          <dgm:chPref val="0"/>
          <dgm:bulletEnabled val="1"/>
        </dgm:presLayoutVars>
      </dgm:prSet>
      <dgm:spPr/>
    </dgm:pt>
    <dgm:pt modelId="{30FA5855-6360-4516-A407-319EF5CFBD5D}" type="pres">
      <dgm:prSet presAssocID="{DB094EB7-3414-4FAE-83A9-BED1038EB5C2}" presName="circ2" presStyleLbl="vennNode1" presStyleIdx="1" presStyleCnt="3" custScaleX="115797" custScaleY="110282" custLinFactNeighborX="27494" custLinFactNeighborY="-126"/>
      <dgm:spPr/>
    </dgm:pt>
    <dgm:pt modelId="{7C665D8D-9A7F-47D6-BD97-B33A853FE7D7}" type="pres">
      <dgm:prSet presAssocID="{DB094EB7-3414-4FAE-83A9-BED1038EB5C2}" presName="circ2Tx" presStyleLbl="revTx" presStyleIdx="0" presStyleCnt="0">
        <dgm:presLayoutVars>
          <dgm:chMax val="0"/>
          <dgm:chPref val="0"/>
          <dgm:bulletEnabled val="1"/>
        </dgm:presLayoutVars>
      </dgm:prSet>
      <dgm:spPr/>
    </dgm:pt>
    <dgm:pt modelId="{5DF318AC-1EDE-48D6-88C0-AC66F9337997}" type="pres">
      <dgm:prSet presAssocID="{3D48C36D-0D12-4B2D-8FBB-A8EF6627864C}" presName="circ3" presStyleLbl="vennNode1" presStyleIdx="2" presStyleCnt="3" custScaleX="115797" custScaleY="110282" custLinFactNeighborX="-60392" custLinFactNeighborY="-595"/>
      <dgm:spPr/>
    </dgm:pt>
    <dgm:pt modelId="{58867857-5E22-4DC3-B22B-F437FDBA845D}" type="pres">
      <dgm:prSet presAssocID="{3D48C36D-0D12-4B2D-8FBB-A8EF6627864C}" presName="circ3Tx" presStyleLbl="revTx" presStyleIdx="0" presStyleCnt="0">
        <dgm:presLayoutVars>
          <dgm:chMax val="0"/>
          <dgm:chPref val="0"/>
          <dgm:bulletEnabled val="1"/>
        </dgm:presLayoutVars>
      </dgm:prSet>
      <dgm:spPr/>
    </dgm:pt>
  </dgm:ptLst>
  <dgm:cxnLst>
    <dgm:cxn modelId="{14A63600-424B-47FF-BE7A-7029887AE927}" type="presOf" srcId="{3D48C36D-0D12-4B2D-8FBB-A8EF6627864C}" destId="{58867857-5E22-4DC3-B22B-F437FDBA845D}" srcOrd="1" destOrd="0" presId="urn:microsoft.com/office/officeart/2005/8/layout/venn1"/>
    <dgm:cxn modelId="{94857A15-44F0-4C2E-93DA-951A509EDD72}" type="presOf" srcId="{DB094EB7-3414-4FAE-83A9-BED1038EB5C2}" destId="{30FA5855-6360-4516-A407-319EF5CFBD5D}" srcOrd="0" destOrd="0" presId="urn:microsoft.com/office/officeart/2005/8/layout/venn1"/>
    <dgm:cxn modelId="{BA1E5B1B-BC5A-4E11-990D-2744B5923163}" type="presOf" srcId="{3D48C36D-0D12-4B2D-8FBB-A8EF6627864C}" destId="{5DF318AC-1EDE-48D6-88C0-AC66F9337997}" srcOrd="0" destOrd="0" presId="urn:microsoft.com/office/officeart/2005/8/layout/venn1"/>
    <dgm:cxn modelId="{B00FB696-70E2-4C9D-8E97-66523BDDC382}" type="presOf" srcId="{DB094EB7-3414-4FAE-83A9-BED1038EB5C2}" destId="{7C665D8D-9A7F-47D6-BD97-B33A853FE7D7}" srcOrd="1" destOrd="0" presId="urn:microsoft.com/office/officeart/2005/8/layout/venn1"/>
    <dgm:cxn modelId="{FF7C23AC-0967-4393-912E-E556CF5E396B}" type="presOf" srcId="{CD138D29-56DE-47A9-9F40-F008A7F1C02E}" destId="{59F4DECC-2D64-4FE2-822F-08B99B252E3A}" srcOrd="0" destOrd="0" presId="urn:microsoft.com/office/officeart/2005/8/layout/venn1"/>
    <dgm:cxn modelId="{3247A7AD-F41B-4A7C-BF40-E7DECF58883B}" type="presOf" srcId="{CD138D29-56DE-47A9-9F40-F008A7F1C02E}" destId="{AA078C1E-BF07-4E16-BF6F-9549CC28D064}" srcOrd="1" destOrd="0" presId="urn:microsoft.com/office/officeart/2005/8/layout/venn1"/>
    <dgm:cxn modelId="{7D9B0CD3-2226-4000-B9CB-317A5A1125CE}" type="presOf" srcId="{583CA43F-241F-43C5-9FDF-57F3AF5E03ED}" destId="{A5C0A80B-A597-4743-97C3-1A1F38383FD7}" srcOrd="0" destOrd="0" presId="urn:microsoft.com/office/officeart/2005/8/layout/venn1"/>
    <dgm:cxn modelId="{1E885ADA-6919-46C7-854A-0B81A3B6A037}" srcId="{583CA43F-241F-43C5-9FDF-57F3AF5E03ED}" destId="{3D48C36D-0D12-4B2D-8FBB-A8EF6627864C}" srcOrd="2" destOrd="0" parTransId="{4B7B941C-DEF8-4042-8927-9E564B69A74E}" sibTransId="{CC0E7275-7B1C-4120-A26B-855953FE0300}"/>
    <dgm:cxn modelId="{2318A5E2-9623-4701-A444-D57E214479C4}" srcId="{583CA43F-241F-43C5-9FDF-57F3AF5E03ED}" destId="{DB094EB7-3414-4FAE-83A9-BED1038EB5C2}" srcOrd="1" destOrd="0" parTransId="{3A03B3B1-85AA-449A-847E-1DF90DE58794}" sibTransId="{D4A7E16D-1404-4F56-8E4C-EBC9575CCDB7}"/>
    <dgm:cxn modelId="{C75AF6F8-43FD-4238-8413-70C56EC5EB12}" srcId="{583CA43F-241F-43C5-9FDF-57F3AF5E03ED}" destId="{CD138D29-56DE-47A9-9F40-F008A7F1C02E}" srcOrd="0" destOrd="0" parTransId="{630F3B28-8C0A-47A1-B75B-A576513555F3}" sibTransId="{DED94F35-67D6-4398-8A2D-BC3215DD3D09}"/>
    <dgm:cxn modelId="{F2188A0B-44F6-4DCF-92FA-24EA5DE5CCD8}" type="presParOf" srcId="{A5C0A80B-A597-4743-97C3-1A1F38383FD7}" destId="{59F4DECC-2D64-4FE2-822F-08B99B252E3A}" srcOrd="0" destOrd="0" presId="urn:microsoft.com/office/officeart/2005/8/layout/venn1"/>
    <dgm:cxn modelId="{5943458E-F634-4C65-B41E-B3400AF4D2D3}" type="presParOf" srcId="{A5C0A80B-A597-4743-97C3-1A1F38383FD7}" destId="{AA078C1E-BF07-4E16-BF6F-9549CC28D064}" srcOrd="1" destOrd="0" presId="urn:microsoft.com/office/officeart/2005/8/layout/venn1"/>
    <dgm:cxn modelId="{A251BC93-9E59-4D8A-AB69-FE9E4C0D1A62}" type="presParOf" srcId="{A5C0A80B-A597-4743-97C3-1A1F38383FD7}" destId="{30FA5855-6360-4516-A407-319EF5CFBD5D}" srcOrd="2" destOrd="0" presId="urn:microsoft.com/office/officeart/2005/8/layout/venn1"/>
    <dgm:cxn modelId="{8C32D155-9B19-4E4F-A4F7-1643FCF06B03}" type="presParOf" srcId="{A5C0A80B-A597-4743-97C3-1A1F38383FD7}" destId="{7C665D8D-9A7F-47D6-BD97-B33A853FE7D7}" srcOrd="3" destOrd="0" presId="urn:microsoft.com/office/officeart/2005/8/layout/venn1"/>
    <dgm:cxn modelId="{13F03682-8151-4574-A51E-099B571FA824}" type="presParOf" srcId="{A5C0A80B-A597-4743-97C3-1A1F38383FD7}" destId="{5DF318AC-1EDE-48D6-88C0-AC66F9337997}" srcOrd="4" destOrd="0" presId="urn:microsoft.com/office/officeart/2005/8/layout/venn1"/>
    <dgm:cxn modelId="{1D7A90BB-937E-4CE0-BB5C-B1B4CC18A368}" type="presParOf" srcId="{A5C0A80B-A597-4743-97C3-1A1F38383FD7}" destId="{58867857-5E22-4DC3-B22B-F437FDBA845D}" srcOrd="5" destOrd="0" presId="urn:microsoft.com/office/officeart/2005/8/layout/venn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37F88E-36C5-48A8-B9AE-13F01A86651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576129EB-DDCE-4594-BD6D-647550ED6A56}">
      <dgm:prSet phldrT="[Text]"/>
      <dgm:spPr/>
      <dgm:t>
        <a:bodyPr/>
        <a:lstStyle/>
        <a:p>
          <a:r>
            <a:rPr lang="en-US" dirty="0"/>
            <a:t>Board Members</a:t>
          </a:r>
        </a:p>
      </dgm:t>
    </dgm:pt>
    <dgm:pt modelId="{A356C71E-97EA-4E2E-8C24-058E0E37B719}" type="parTrans" cxnId="{5D594C29-0893-44A8-821A-CFBC0B4FC6F7}">
      <dgm:prSet/>
      <dgm:spPr/>
      <dgm:t>
        <a:bodyPr/>
        <a:lstStyle/>
        <a:p>
          <a:endParaRPr lang="en-US"/>
        </a:p>
      </dgm:t>
    </dgm:pt>
    <dgm:pt modelId="{0337C086-61A9-4D96-A8E1-B138D8F190D4}" type="sibTrans" cxnId="{5D594C29-0893-44A8-821A-CFBC0B4FC6F7}">
      <dgm:prSet/>
      <dgm:spPr/>
      <dgm:t>
        <a:bodyPr/>
        <a:lstStyle/>
        <a:p>
          <a:endParaRPr lang="en-US"/>
        </a:p>
      </dgm:t>
    </dgm:pt>
    <dgm:pt modelId="{4E3B13D0-60A0-49B4-A438-56182E472431}">
      <dgm:prSet phldrT="[Text]"/>
      <dgm:spPr/>
      <dgm:t>
        <a:bodyPr/>
        <a:lstStyle/>
        <a:p>
          <a:r>
            <a:rPr lang="en-US" dirty="0"/>
            <a:t>Kenneth A. Sabacinski, CMO, DPM, MHS, FACFAS</a:t>
          </a:r>
        </a:p>
      </dgm:t>
    </dgm:pt>
    <dgm:pt modelId="{914B42C8-5587-471E-AB63-497FB1450E4B}" type="parTrans" cxnId="{689EE500-4707-43BE-9311-818DB292A5FE}">
      <dgm:prSet/>
      <dgm:spPr/>
      <dgm:t>
        <a:bodyPr/>
        <a:lstStyle/>
        <a:p>
          <a:endParaRPr lang="en-US"/>
        </a:p>
      </dgm:t>
    </dgm:pt>
    <dgm:pt modelId="{0DD032A9-1420-4965-865D-B8E0427370B1}" type="sibTrans" cxnId="{689EE500-4707-43BE-9311-818DB292A5FE}">
      <dgm:prSet/>
      <dgm:spPr/>
      <dgm:t>
        <a:bodyPr/>
        <a:lstStyle/>
        <a:p>
          <a:endParaRPr lang="en-US"/>
        </a:p>
      </dgm:t>
    </dgm:pt>
    <dgm:pt modelId="{F4441EA7-0A64-4138-ADEE-44159B93D31A}">
      <dgm:prSet phldrT="[Text]"/>
      <dgm:spPr/>
      <dgm:t>
        <a:bodyPr/>
        <a:lstStyle/>
        <a:p>
          <a:r>
            <a:rPr lang="en-US" dirty="0"/>
            <a:t>Diana Sabacinski, CEO, Chairman, CPA, CFE</a:t>
          </a:r>
        </a:p>
      </dgm:t>
    </dgm:pt>
    <dgm:pt modelId="{E10E7DF1-50E6-40DA-8DA0-9E561B92175F}" type="parTrans" cxnId="{1F8E08AD-8C9B-4B8D-833C-DF4E20B3DEAD}">
      <dgm:prSet/>
      <dgm:spPr/>
      <dgm:t>
        <a:bodyPr/>
        <a:lstStyle/>
        <a:p>
          <a:endParaRPr lang="en-US"/>
        </a:p>
      </dgm:t>
    </dgm:pt>
    <dgm:pt modelId="{EDCCF80E-24AA-43B8-B692-C3F616DCF26C}" type="sibTrans" cxnId="{1F8E08AD-8C9B-4B8D-833C-DF4E20B3DEAD}">
      <dgm:prSet/>
      <dgm:spPr/>
      <dgm:t>
        <a:bodyPr/>
        <a:lstStyle/>
        <a:p>
          <a:endParaRPr lang="en-US"/>
        </a:p>
      </dgm:t>
    </dgm:pt>
    <dgm:pt modelId="{CA71738E-27AA-428B-9AC6-BAE9405DE5C6}">
      <dgm:prSet phldrT="[Text]"/>
      <dgm:spPr/>
      <dgm:t>
        <a:bodyPr/>
        <a:lstStyle/>
        <a:p>
          <a:r>
            <a:rPr lang="en-US" dirty="0"/>
            <a:t>Hamid Khosrowshahi, Director Business Development</a:t>
          </a:r>
        </a:p>
      </dgm:t>
    </dgm:pt>
    <dgm:pt modelId="{E80165E2-98B0-4B24-BE93-3A540ED77806}" type="parTrans" cxnId="{F6A4F286-C9E6-473B-AA03-385A95356BC0}">
      <dgm:prSet/>
      <dgm:spPr/>
      <dgm:t>
        <a:bodyPr/>
        <a:lstStyle/>
        <a:p>
          <a:endParaRPr lang="en-US"/>
        </a:p>
      </dgm:t>
    </dgm:pt>
    <dgm:pt modelId="{48560392-074A-400D-B7B6-78541FCB2145}" type="sibTrans" cxnId="{F6A4F286-C9E6-473B-AA03-385A95356BC0}">
      <dgm:prSet/>
      <dgm:spPr/>
      <dgm:t>
        <a:bodyPr/>
        <a:lstStyle/>
        <a:p>
          <a:endParaRPr lang="en-US"/>
        </a:p>
      </dgm:t>
    </dgm:pt>
    <dgm:pt modelId="{01AE19D8-86C5-4E15-A03C-32F2380F1207}">
      <dgm:prSet phldrT="[Text]"/>
      <dgm:spPr/>
      <dgm:t>
        <a:bodyPr/>
        <a:lstStyle/>
        <a:p>
          <a:r>
            <a:rPr lang="en-US" dirty="0"/>
            <a:t>John Kaufman, Director</a:t>
          </a:r>
        </a:p>
      </dgm:t>
    </dgm:pt>
    <dgm:pt modelId="{A2E0A55E-FFA8-497E-A428-4FC6C01B1378}" type="parTrans" cxnId="{E6D4E671-7937-49CD-AFD1-229C0D9FF271}">
      <dgm:prSet/>
      <dgm:spPr/>
      <dgm:t>
        <a:bodyPr/>
        <a:lstStyle/>
        <a:p>
          <a:endParaRPr lang="en-US"/>
        </a:p>
      </dgm:t>
    </dgm:pt>
    <dgm:pt modelId="{87B019C2-3A04-4A88-BDC9-D4A15C3D6844}" type="sibTrans" cxnId="{E6D4E671-7937-49CD-AFD1-229C0D9FF271}">
      <dgm:prSet/>
      <dgm:spPr/>
      <dgm:t>
        <a:bodyPr/>
        <a:lstStyle/>
        <a:p>
          <a:endParaRPr lang="en-US"/>
        </a:p>
      </dgm:t>
    </dgm:pt>
    <dgm:pt modelId="{64F5F8B9-C2CA-4CBD-9DBF-261DAF8CAD06}">
      <dgm:prSet phldrT="[Text]"/>
      <dgm:spPr/>
      <dgm:t>
        <a:bodyPr/>
        <a:lstStyle/>
        <a:p>
          <a:r>
            <a:rPr lang="en-US" dirty="0"/>
            <a:t>Samuel Hammer, Director, CPA, CGMA</a:t>
          </a:r>
        </a:p>
      </dgm:t>
    </dgm:pt>
    <dgm:pt modelId="{22E0A4F8-980A-4895-861C-675D6816E191}" type="parTrans" cxnId="{DD6B7C6B-7596-481D-AE4D-465DCE97C9DB}">
      <dgm:prSet/>
      <dgm:spPr/>
      <dgm:t>
        <a:bodyPr/>
        <a:lstStyle/>
        <a:p>
          <a:endParaRPr lang="en-US"/>
        </a:p>
      </dgm:t>
    </dgm:pt>
    <dgm:pt modelId="{DFF517C5-CED1-4904-B07C-1D2D90355800}" type="sibTrans" cxnId="{DD6B7C6B-7596-481D-AE4D-465DCE97C9DB}">
      <dgm:prSet/>
      <dgm:spPr/>
      <dgm:t>
        <a:bodyPr/>
        <a:lstStyle/>
        <a:p>
          <a:endParaRPr lang="en-US"/>
        </a:p>
      </dgm:t>
    </dgm:pt>
    <dgm:pt modelId="{006000D4-E4D9-4800-BCD0-7BBE7DE697E1}" type="pres">
      <dgm:prSet presAssocID="{5E37F88E-36C5-48A8-B9AE-13F01A866511}" presName="Name0" presStyleCnt="0">
        <dgm:presLayoutVars>
          <dgm:orgChart val="1"/>
          <dgm:chPref val="1"/>
          <dgm:dir/>
          <dgm:animOne val="branch"/>
          <dgm:animLvl val="lvl"/>
          <dgm:resizeHandles/>
        </dgm:presLayoutVars>
      </dgm:prSet>
      <dgm:spPr/>
    </dgm:pt>
    <dgm:pt modelId="{9FE7A651-B277-4BB3-966C-287547EE23D3}" type="pres">
      <dgm:prSet presAssocID="{576129EB-DDCE-4594-BD6D-647550ED6A56}" presName="hierRoot1" presStyleCnt="0">
        <dgm:presLayoutVars>
          <dgm:hierBranch val="init"/>
        </dgm:presLayoutVars>
      </dgm:prSet>
      <dgm:spPr/>
    </dgm:pt>
    <dgm:pt modelId="{92528485-E343-4697-BB1B-D51C601E21B3}" type="pres">
      <dgm:prSet presAssocID="{576129EB-DDCE-4594-BD6D-647550ED6A56}" presName="rootComposite1" presStyleCnt="0"/>
      <dgm:spPr/>
    </dgm:pt>
    <dgm:pt modelId="{52916480-2D19-4A4D-9970-4F28306D6D27}" type="pres">
      <dgm:prSet presAssocID="{576129EB-DDCE-4594-BD6D-647550ED6A56}" presName="rootText1" presStyleLbl="alignAcc1" presStyleIdx="0" presStyleCnt="0">
        <dgm:presLayoutVars>
          <dgm:chPref val="3"/>
        </dgm:presLayoutVars>
      </dgm:prSet>
      <dgm:spPr/>
    </dgm:pt>
    <dgm:pt modelId="{82FDBDE7-88C8-4EA6-A112-51232A56A3F4}" type="pres">
      <dgm:prSet presAssocID="{576129EB-DDCE-4594-BD6D-647550ED6A56}" presName="topArc1" presStyleLbl="parChTrans1D1" presStyleIdx="0" presStyleCnt="12"/>
      <dgm:spPr/>
    </dgm:pt>
    <dgm:pt modelId="{6791DE6A-B9DB-437A-A8F9-8887F04222D7}" type="pres">
      <dgm:prSet presAssocID="{576129EB-DDCE-4594-BD6D-647550ED6A56}" presName="bottomArc1" presStyleLbl="parChTrans1D1" presStyleIdx="1" presStyleCnt="12"/>
      <dgm:spPr/>
    </dgm:pt>
    <dgm:pt modelId="{B4FCB1A9-32F3-4271-92C5-069CFF5B422F}" type="pres">
      <dgm:prSet presAssocID="{576129EB-DDCE-4594-BD6D-647550ED6A56}" presName="topConnNode1" presStyleLbl="node1" presStyleIdx="0" presStyleCnt="0"/>
      <dgm:spPr/>
    </dgm:pt>
    <dgm:pt modelId="{0AE6C813-3CC1-49B1-A5E6-5FEB65FFABC3}" type="pres">
      <dgm:prSet presAssocID="{576129EB-DDCE-4594-BD6D-647550ED6A56}" presName="hierChild2" presStyleCnt="0"/>
      <dgm:spPr/>
    </dgm:pt>
    <dgm:pt modelId="{900A12EB-0C93-4692-88A0-663099FD935A}" type="pres">
      <dgm:prSet presAssocID="{914B42C8-5587-471E-AB63-497FB1450E4B}" presName="Name28" presStyleLbl="parChTrans1D2" presStyleIdx="0" presStyleCnt="5"/>
      <dgm:spPr/>
    </dgm:pt>
    <dgm:pt modelId="{34ED9E16-ADC6-4708-849F-772ED8E53015}" type="pres">
      <dgm:prSet presAssocID="{4E3B13D0-60A0-49B4-A438-56182E472431}" presName="hierRoot2" presStyleCnt="0">
        <dgm:presLayoutVars>
          <dgm:hierBranch val="init"/>
        </dgm:presLayoutVars>
      </dgm:prSet>
      <dgm:spPr/>
    </dgm:pt>
    <dgm:pt modelId="{2667A9BB-4DA2-41CE-8B9C-383D653FAD30}" type="pres">
      <dgm:prSet presAssocID="{4E3B13D0-60A0-49B4-A438-56182E472431}" presName="rootComposite2" presStyleCnt="0"/>
      <dgm:spPr/>
    </dgm:pt>
    <dgm:pt modelId="{6D022B9D-4449-4965-A2D8-CD59E93FFEED}" type="pres">
      <dgm:prSet presAssocID="{4E3B13D0-60A0-49B4-A438-56182E472431}" presName="rootText2" presStyleLbl="alignAcc1" presStyleIdx="0" presStyleCnt="0">
        <dgm:presLayoutVars>
          <dgm:chPref val="3"/>
        </dgm:presLayoutVars>
      </dgm:prSet>
      <dgm:spPr/>
    </dgm:pt>
    <dgm:pt modelId="{1973AB1C-0F9D-4ECC-A133-2B887A1C591D}" type="pres">
      <dgm:prSet presAssocID="{4E3B13D0-60A0-49B4-A438-56182E472431}" presName="topArc2" presStyleLbl="parChTrans1D1" presStyleIdx="2" presStyleCnt="12"/>
      <dgm:spPr/>
    </dgm:pt>
    <dgm:pt modelId="{94754225-D9F0-4671-88AC-99AC723681C1}" type="pres">
      <dgm:prSet presAssocID="{4E3B13D0-60A0-49B4-A438-56182E472431}" presName="bottomArc2" presStyleLbl="parChTrans1D1" presStyleIdx="3" presStyleCnt="12"/>
      <dgm:spPr/>
    </dgm:pt>
    <dgm:pt modelId="{86AA9BBB-CEF6-47BE-B914-E1779CA0B021}" type="pres">
      <dgm:prSet presAssocID="{4E3B13D0-60A0-49B4-A438-56182E472431}" presName="topConnNode2" presStyleLbl="node2" presStyleIdx="0" presStyleCnt="0"/>
      <dgm:spPr/>
    </dgm:pt>
    <dgm:pt modelId="{C4F76283-8DA7-4DE2-AF5A-67899ADDB213}" type="pres">
      <dgm:prSet presAssocID="{4E3B13D0-60A0-49B4-A438-56182E472431}" presName="hierChild4" presStyleCnt="0"/>
      <dgm:spPr/>
    </dgm:pt>
    <dgm:pt modelId="{0C95E714-1EAE-4B09-B7CA-B6D98DDA828E}" type="pres">
      <dgm:prSet presAssocID="{4E3B13D0-60A0-49B4-A438-56182E472431}" presName="hierChild5" presStyleCnt="0"/>
      <dgm:spPr/>
    </dgm:pt>
    <dgm:pt modelId="{7878594D-422A-4624-B30F-18E9107DD9A0}" type="pres">
      <dgm:prSet presAssocID="{E10E7DF1-50E6-40DA-8DA0-9E561B92175F}" presName="Name28" presStyleLbl="parChTrans1D2" presStyleIdx="1" presStyleCnt="5"/>
      <dgm:spPr/>
    </dgm:pt>
    <dgm:pt modelId="{3BCF269B-76B5-4AAD-A14D-B96A49142431}" type="pres">
      <dgm:prSet presAssocID="{F4441EA7-0A64-4138-ADEE-44159B93D31A}" presName="hierRoot2" presStyleCnt="0">
        <dgm:presLayoutVars>
          <dgm:hierBranch val="init"/>
        </dgm:presLayoutVars>
      </dgm:prSet>
      <dgm:spPr/>
    </dgm:pt>
    <dgm:pt modelId="{B83E61E2-75D6-46FB-A506-958F8D0F1335}" type="pres">
      <dgm:prSet presAssocID="{F4441EA7-0A64-4138-ADEE-44159B93D31A}" presName="rootComposite2" presStyleCnt="0"/>
      <dgm:spPr/>
    </dgm:pt>
    <dgm:pt modelId="{4D7FB591-E566-498E-8746-9CBD9AD04085}" type="pres">
      <dgm:prSet presAssocID="{F4441EA7-0A64-4138-ADEE-44159B93D31A}" presName="rootText2" presStyleLbl="alignAcc1" presStyleIdx="0" presStyleCnt="0">
        <dgm:presLayoutVars>
          <dgm:chPref val="3"/>
        </dgm:presLayoutVars>
      </dgm:prSet>
      <dgm:spPr/>
    </dgm:pt>
    <dgm:pt modelId="{F5AA21A0-847D-48CC-A2EB-535FD9407409}" type="pres">
      <dgm:prSet presAssocID="{F4441EA7-0A64-4138-ADEE-44159B93D31A}" presName="topArc2" presStyleLbl="parChTrans1D1" presStyleIdx="4" presStyleCnt="12"/>
      <dgm:spPr/>
    </dgm:pt>
    <dgm:pt modelId="{60C19333-115C-4005-96A1-97273A2EF026}" type="pres">
      <dgm:prSet presAssocID="{F4441EA7-0A64-4138-ADEE-44159B93D31A}" presName="bottomArc2" presStyleLbl="parChTrans1D1" presStyleIdx="5" presStyleCnt="12"/>
      <dgm:spPr/>
    </dgm:pt>
    <dgm:pt modelId="{2113C23C-A8CF-4C7D-9FC5-B5E48FBDD82E}" type="pres">
      <dgm:prSet presAssocID="{F4441EA7-0A64-4138-ADEE-44159B93D31A}" presName="topConnNode2" presStyleLbl="node2" presStyleIdx="0" presStyleCnt="0"/>
      <dgm:spPr/>
    </dgm:pt>
    <dgm:pt modelId="{A5CB155C-5189-4338-81A6-0C6C4557B7B1}" type="pres">
      <dgm:prSet presAssocID="{F4441EA7-0A64-4138-ADEE-44159B93D31A}" presName="hierChild4" presStyleCnt="0"/>
      <dgm:spPr/>
    </dgm:pt>
    <dgm:pt modelId="{C5E8B0B2-C6D1-44B1-8E09-534214A8D607}" type="pres">
      <dgm:prSet presAssocID="{F4441EA7-0A64-4138-ADEE-44159B93D31A}" presName="hierChild5" presStyleCnt="0"/>
      <dgm:spPr/>
    </dgm:pt>
    <dgm:pt modelId="{9A837E82-2720-4B98-82F5-C63F5A9FEBB6}" type="pres">
      <dgm:prSet presAssocID="{E80165E2-98B0-4B24-BE93-3A540ED77806}" presName="Name28" presStyleLbl="parChTrans1D2" presStyleIdx="2" presStyleCnt="5"/>
      <dgm:spPr/>
    </dgm:pt>
    <dgm:pt modelId="{28B9B20A-6C76-4847-9F2B-62D6AB9E30DD}" type="pres">
      <dgm:prSet presAssocID="{CA71738E-27AA-428B-9AC6-BAE9405DE5C6}" presName="hierRoot2" presStyleCnt="0">
        <dgm:presLayoutVars>
          <dgm:hierBranch val="init"/>
        </dgm:presLayoutVars>
      </dgm:prSet>
      <dgm:spPr/>
    </dgm:pt>
    <dgm:pt modelId="{E1BAAB36-0D95-4C27-9277-FD193D4D1E12}" type="pres">
      <dgm:prSet presAssocID="{CA71738E-27AA-428B-9AC6-BAE9405DE5C6}" presName="rootComposite2" presStyleCnt="0"/>
      <dgm:spPr/>
    </dgm:pt>
    <dgm:pt modelId="{C030F6CA-6AC4-4334-93AD-1EA7DDD18588}" type="pres">
      <dgm:prSet presAssocID="{CA71738E-27AA-428B-9AC6-BAE9405DE5C6}" presName="rootText2" presStyleLbl="alignAcc1" presStyleIdx="0" presStyleCnt="0">
        <dgm:presLayoutVars>
          <dgm:chPref val="3"/>
        </dgm:presLayoutVars>
      </dgm:prSet>
      <dgm:spPr/>
    </dgm:pt>
    <dgm:pt modelId="{C3FC3675-D1F7-49EE-A2D4-AA13F99F60F5}" type="pres">
      <dgm:prSet presAssocID="{CA71738E-27AA-428B-9AC6-BAE9405DE5C6}" presName="topArc2" presStyleLbl="parChTrans1D1" presStyleIdx="6" presStyleCnt="12"/>
      <dgm:spPr/>
    </dgm:pt>
    <dgm:pt modelId="{FC8D48EB-7855-408C-8D02-2A3EE8CEFCF2}" type="pres">
      <dgm:prSet presAssocID="{CA71738E-27AA-428B-9AC6-BAE9405DE5C6}" presName="bottomArc2" presStyleLbl="parChTrans1D1" presStyleIdx="7" presStyleCnt="12"/>
      <dgm:spPr/>
    </dgm:pt>
    <dgm:pt modelId="{09F88CAE-B77D-42A2-B876-373531656193}" type="pres">
      <dgm:prSet presAssocID="{CA71738E-27AA-428B-9AC6-BAE9405DE5C6}" presName="topConnNode2" presStyleLbl="node2" presStyleIdx="0" presStyleCnt="0"/>
      <dgm:spPr/>
    </dgm:pt>
    <dgm:pt modelId="{BF01C995-7ADC-449A-A6B7-70F20DD4E622}" type="pres">
      <dgm:prSet presAssocID="{CA71738E-27AA-428B-9AC6-BAE9405DE5C6}" presName="hierChild4" presStyleCnt="0"/>
      <dgm:spPr/>
    </dgm:pt>
    <dgm:pt modelId="{1EDBB259-82DF-49E0-83AB-4D832F077AC5}" type="pres">
      <dgm:prSet presAssocID="{CA71738E-27AA-428B-9AC6-BAE9405DE5C6}" presName="hierChild5" presStyleCnt="0"/>
      <dgm:spPr/>
    </dgm:pt>
    <dgm:pt modelId="{B520E123-5800-4C58-9004-250265CB5965}" type="pres">
      <dgm:prSet presAssocID="{A2E0A55E-FFA8-497E-A428-4FC6C01B1378}" presName="Name28" presStyleLbl="parChTrans1D2" presStyleIdx="3" presStyleCnt="5"/>
      <dgm:spPr/>
    </dgm:pt>
    <dgm:pt modelId="{8D0EFD60-8F90-4BA1-BF4B-EA529E149B2E}" type="pres">
      <dgm:prSet presAssocID="{01AE19D8-86C5-4E15-A03C-32F2380F1207}" presName="hierRoot2" presStyleCnt="0">
        <dgm:presLayoutVars>
          <dgm:hierBranch val="init"/>
        </dgm:presLayoutVars>
      </dgm:prSet>
      <dgm:spPr/>
    </dgm:pt>
    <dgm:pt modelId="{AE2D78C9-4BB2-401E-A6BD-D87B031D9CBC}" type="pres">
      <dgm:prSet presAssocID="{01AE19D8-86C5-4E15-A03C-32F2380F1207}" presName="rootComposite2" presStyleCnt="0"/>
      <dgm:spPr/>
    </dgm:pt>
    <dgm:pt modelId="{845A001A-7DF4-47F3-81FE-FF95EC66E29B}" type="pres">
      <dgm:prSet presAssocID="{01AE19D8-86C5-4E15-A03C-32F2380F1207}" presName="rootText2" presStyleLbl="alignAcc1" presStyleIdx="0" presStyleCnt="0">
        <dgm:presLayoutVars>
          <dgm:chPref val="3"/>
        </dgm:presLayoutVars>
      </dgm:prSet>
      <dgm:spPr/>
    </dgm:pt>
    <dgm:pt modelId="{0857C602-9FE1-4494-9B4D-C2CC1110393A}" type="pres">
      <dgm:prSet presAssocID="{01AE19D8-86C5-4E15-A03C-32F2380F1207}" presName="topArc2" presStyleLbl="parChTrans1D1" presStyleIdx="8" presStyleCnt="12"/>
      <dgm:spPr/>
    </dgm:pt>
    <dgm:pt modelId="{4ECE6A84-A974-4CD4-A2FE-F99213F14A6F}" type="pres">
      <dgm:prSet presAssocID="{01AE19D8-86C5-4E15-A03C-32F2380F1207}" presName="bottomArc2" presStyleLbl="parChTrans1D1" presStyleIdx="9" presStyleCnt="12"/>
      <dgm:spPr/>
    </dgm:pt>
    <dgm:pt modelId="{3AF3C698-B7BA-4D60-BE95-E6C7D5A09E2B}" type="pres">
      <dgm:prSet presAssocID="{01AE19D8-86C5-4E15-A03C-32F2380F1207}" presName="topConnNode2" presStyleLbl="node2" presStyleIdx="0" presStyleCnt="0"/>
      <dgm:spPr/>
    </dgm:pt>
    <dgm:pt modelId="{02793222-F71B-4AD1-B944-9C587160B044}" type="pres">
      <dgm:prSet presAssocID="{01AE19D8-86C5-4E15-A03C-32F2380F1207}" presName="hierChild4" presStyleCnt="0"/>
      <dgm:spPr/>
    </dgm:pt>
    <dgm:pt modelId="{FD7927C0-1164-4BA6-B163-214976165ECA}" type="pres">
      <dgm:prSet presAssocID="{01AE19D8-86C5-4E15-A03C-32F2380F1207}" presName="hierChild5" presStyleCnt="0"/>
      <dgm:spPr/>
    </dgm:pt>
    <dgm:pt modelId="{8F45CD23-5A42-49CD-935C-048797FD3192}" type="pres">
      <dgm:prSet presAssocID="{22E0A4F8-980A-4895-861C-675D6816E191}" presName="Name28" presStyleLbl="parChTrans1D2" presStyleIdx="4" presStyleCnt="5"/>
      <dgm:spPr/>
    </dgm:pt>
    <dgm:pt modelId="{BF1EE928-B9B2-4A65-B81E-30D1CCABFF46}" type="pres">
      <dgm:prSet presAssocID="{64F5F8B9-C2CA-4CBD-9DBF-261DAF8CAD06}" presName="hierRoot2" presStyleCnt="0">
        <dgm:presLayoutVars>
          <dgm:hierBranch val="init"/>
        </dgm:presLayoutVars>
      </dgm:prSet>
      <dgm:spPr/>
    </dgm:pt>
    <dgm:pt modelId="{E22D7E7C-CABD-4A26-B73C-42E03CC73C82}" type="pres">
      <dgm:prSet presAssocID="{64F5F8B9-C2CA-4CBD-9DBF-261DAF8CAD06}" presName="rootComposite2" presStyleCnt="0"/>
      <dgm:spPr/>
    </dgm:pt>
    <dgm:pt modelId="{CAD29E2E-0B1E-4C92-B180-3AB5CCD1DE3B}" type="pres">
      <dgm:prSet presAssocID="{64F5F8B9-C2CA-4CBD-9DBF-261DAF8CAD06}" presName="rootText2" presStyleLbl="alignAcc1" presStyleIdx="0" presStyleCnt="0">
        <dgm:presLayoutVars>
          <dgm:chPref val="3"/>
        </dgm:presLayoutVars>
      </dgm:prSet>
      <dgm:spPr/>
    </dgm:pt>
    <dgm:pt modelId="{4EB5439E-2992-4507-9938-B4F380B73A6E}" type="pres">
      <dgm:prSet presAssocID="{64F5F8B9-C2CA-4CBD-9DBF-261DAF8CAD06}" presName="topArc2" presStyleLbl="parChTrans1D1" presStyleIdx="10" presStyleCnt="12"/>
      <dgm:spPr/>
    </dgm:pt>
    <dgm:pt modelId="{0A733005-B533-43CF-A4DE-8DC3C3644070}" type="pres">
      <dgm:prSet presAssocID="{64F5F8B9-C2CA-4CBD-9DBF-261DAF8CAD06}" presName="bottomArc2" presStyleLbl="parChTrans1D1" presStyleIdx="11" presStyleCnt="12"/>
      <dgm:spPr/>
    </dgm:pt>
    <dgm:pt modelId="{BC96E884-7272-41BF-890B-FCE4D98152BE}" type="pres">
      <dgm:prSet presAssocID="{64F5F8B9-C2CA-4CBD-9DBF-261DAF8CAD06}" presName="topConnNode2" presStyleLbl="node2" presStyleIdx="0" presStyleCnt="0"/>
      <dgm:spPr/>
    </dgm:pt>
    <dgm:pt modelId="{89BF6AC6-C84F-402C-BFBE-422480E33D86}" type="pres">
      <dgm:prSet presAssocID="{64F5F8B9-C2CA-4CBD-9DBF-261DAF8CAD06}" presName="hierChild4" presStyleCnt="0"/>
      <dgm:spPr/>
    </dgm:pt>
    <dgm:pt modelId="{5E07C6D9-AFC9-4309-81F4-B28A32A9C42D}" type="pres">
      <dgm:prSet presAssocID="{64F5F8B9-C2CA-4CBD-9DBF-261DAF8CAD06}" presName="hierChild5" presStyleCnt="0"/>
      <dgm:spPr/>
    </dgm:pt>
    <dgm:pt modelId="{ADE1DED0-0362-45ED-ACE1-53EEF738B0BC}" type="pres">
      <dgm:prSet presAssocID="{576129EB-DDCE-4594-BD6D-647550ED6A56}" presName="hierChild3" presStyleCnt="0"/>
      <dgm:spPr/>
    </dgm:pt>
  </dgm:ptLst>
  <dgm:cxnLst>
    <dgm:cxn modelId="{689EE500-4707-43BE-9311-818DB292A5FE}" srcId="{576129EB-DDCE-4594-BD6D-647550ED6A56}" destId="{4E3B13D0-60A0-49B4-A438-56182E472431}" srcOrd="0" destOrd="0" parTransId="{914B42C8-5587-471E-AB63-497FB1450E4B}" sibTransId="{0DD032A9-1420-4965-865D-B8E0427370B1}"/>
    <dgm:cxn modelId="{E6807109-B3BF-4438-A6C7-E207282751EA}" type="presOf" srcId="{576129EB-DDCE-4594-BD6D-647550ED6A56}" destId="{B4FCB1A9-32F3-4271-92C5-069CFF5B422F}" srcOrd="1" destOrd="0" presId="urn:microsoft.com/office/officeart/2008/layout/HalfCircleOrganizationChart"/>
    <dgm:cxn modelId="{35A7D40C-CA82-4671-81F9-AEB671F45899}" type="presOf" srcId="{64F5F8B9-C2CA-4CBD-9DBF-261DAF8CAD06}" destId="{BC96E884-7272-41BF-890B-FCE4D98152BE}" srcOrd="1" destOrd="0" presId="urn:microsoft.com/office/officeart/2008/layout/HalfCircleOrganizationChart"/>
    <dgm:cxn modelId="{AA550C0E-26F9-4205-9A4D-A35068936BC6}" type="presOf" srcId="{E10E7DF1-50E6-40DA-8DA0-9E561B92175F}" destId="{7878594D-422A-4624-B30F-18E9107DD9A0}" srcOrd="0" destOrd="0" presId="urn:microsoft.com/office/officeart/2008/layout/HalfCircleOrganizationChart"/>
    <dgm:cxn modelId="{A437F210-EEAE-4F9D-90EA-B1D8F0B641AA}" type="presOf" srcId="{F4441EA7-0A64-4138-ADEE-44159B93D31A}" destId="{2113C23C-A8CF-4C7D-9FC5-B5E48FBDD82E}" srcOrd="1" destOrd="0" presId="urn:microsoft.com/office/officeart/2008/layout/HalfCircleOrganizationChart"/>
    <dgm:cxn modelId="{5D594C29-0893-44A8-821A-CFBC0B4FC6F7}" srcId="{5E37F88E-36C5-48A8-B9AE-13F01A866511}" destId="{576129EB-DDCE-4594-BD6D-647550ED6A56}" srcOrd="0" destOrd="0" parTransId="{A356C71E-97EA-4E2E-8C24-058E0E37B719}" sibTransId="{0337C086-61A9-4D96-A8E1-B138D8F190D4}"/>
    <dgm:cxn modelId="{5031D75D-BD7F-44F2-A8BD-41902136F811}" type="presOf" srcId="{E80165E2-98B0-4B24-BE93-3A540ED77806}" destId="{9A837E82-2720-4B98-82F5-C63F5A9FEBB6}" srcOrd="0" destOrd="0" presId="urn:microsoft.com/office/officeart/2008/layout/HalfCircleOrganizationChart"/>
    <dgm:cxn modelId="{DD8F3D64-9363-48F5-ABB7-F6C58A9B15C9}" type="presOf" srcId="{01AE19D8-86C5-4E15-A03C-32F2380F1207}" destId="{845A001A-7DF4-47F3-81FE-FF95EC66E29B}" srcOrd="0" destOrd="0" presId="urn:microsoft.com/office/officeart/2008/layout/HalfCircleOrganizationChart"/>
    <dgm:cxn modelId="{DD6B7C6B-7596-481D-AE4D-465DCE97C9DB}" srcId="{576129EB-DDCE-4594-BD6D-647550ED6A56}" destId="{64F5F8B9-C2CA-4CBD-9DBF-261DAF8CAD06}" srcOrd="4" destOrd="0" parTransId="{22E0A4F8-980A-4895-861C-675D6816E191}" sibTransId="{DFF517C5-CED1-4904-B07C-1D2D90355800}"/>
    <dgm:cxn modelId="{1642914C-1ACD-4472-8AC2-4737FC2FC6EC}" type="presOf" srcId="{64F5F8B9-C2CA-4CBD-9DBF-261DAF8CAD06}" destId="{CAD29E2E-0B1E-4C92-B180-3AB5CCD1DE3B}" srcOrd="0" destOrd="0" presId="urn:microsoft.com/office/officeart/2008/layout/HalfCircleOrganizationChart"/>
    <dgm:cxn modelId="{E6D4E671-7937-49CD-AFD1-229C0D9FF271}" srcId="{576129EB-DDCE-4594-BD6D-647550ED6A56}" destId="{01AE19D8-86C5-4E15-A03C-32F2380F1207}" srcOrd="3" destOrd="0" parTransId="{A2E0A55E-FFA8-497E-A428-4FC6C01B1378}" sibTransId="{87B019C2-3A04-4A88-BDC9-D4A15C3D6844}"/>
    <dgm:cxn modelId="{F680117F-5562-4C8A-8F87-B976D652960A}" type="presOf" srcId="{A2E0A55E-FFA8-497E-A428-4FC6C01B1378}" destId="{B520E123-5800-4C58-9004-250265CB5965}" srcOrd="0" destOrd="0" presId="urn:microsoft.com/office/officeart/2008/layout/HalfCircleOrganizationChart"/>
    <dgm:cxn modelId="{F6DA8882-AB91-4DD9-944B-0525230C02FC}" type="presOf" srcId="{4E3B13D0-60A0-49B4-A438-56182E472431}" destId="{86AA9BBB-CEF6-47BE-B914-E1779CA0B021}" srcOrd="1" destOrd="0" presId="urn:microsoft.com/office/officeart/2008/layout/HalfCircleOrganizationChart"/>
    <dgm:cxn modelId="{FF986684-B753-4608-A29B-2194B7336A43}" type="presOf" srcId="{914B42C8-5587-471E-AB63-497FB1450E4B}" destId="{900A12EB-0C93-4692-88A0-663099FD935A}" srcOrd="0" destOrd="0" presId="urn:microsoft.com/office/officeart/2008/layout/HalfCircleOrganizationChart"/>
    <dgm:cxn modelId="{F6A4F286-C9E6-473B-AA03-385A95356BC0}" srcId="{576129EB-DDCE-4594-BD6D-647550ED6A56}" destId="{CA71738E-27AA-428B-9AC6-BAE9405DE5C6}" srcOrd="2" destOrd="0" parTransId="{E80165E2-98B0-4B24-BE93-3A540ED77806}" sibTransId="{48560392-074A-400D-B7B6-78541FCB2145}"/>
    <dgm:cxn modelId="{A178AC90-A89B-4C63-B64F-D6A1D186F560}" type="presOf" srcId="{CA71738E-27AA-428B-9AC6-BAE9405DE5C6}" destId="{09F88CAE-B77D-42A2-B876-373531656193}" srcOrd="1" destOrd="0" presId="urn:microsoft.com/office/officeart/2008/layout/HalfCircleOrganizationChart"/>
    <dgm:cxn modelId="{80E7779D-1D35-46A9-9B1C-C3DB58F3A594}" type="presOf" srcId="{01AE19D8-86C5-4E15-A03C-32F2380F1207}" destId="{3AF3C698-B7BA-4D60-BE95-E6C7D5A09E2B}" srcOrd="1" destOrd="0" presId="urn:microsoft.com/office/officeart/2008/layout/HalfCircleOrganizationChart"/>
    <dgm:cxn modelId="{5902CC9F-5866-4406-82E5-8F978047C63E}" type="presOf" srcId="{CA71738E-27AA-428B-9AC6-BAE9405DE5C6}" destId="{C030F6CA-6AC4-4334-93AD-1EA7DDD18588}" srcOrd="0" destOrd="0" presId="urn:microsoft.com/office/officeart/2008/layout/HalfCircleOrganizationChart"/>
    <dgm:cxn modelId="{4973D8AA-84F1-4756-A788-4DE77DC424DE}" type="presOf" srcId="{576129EB-DDCE-4594-BD6D-647550ED6A56}" destId="{52916480-2D19-4A4D-9970-4F28306D6D27}" srcOrd="0" destOrd="0" presId="urn:microsoft.com/office/officeart/2008/layout/HalfCircleOrganizationChart"/>
    <dgm:cxn modelId="{1F8E08AD-8C9B-4B8D-833C-DF4E20B3DEAD}" srcId="{576129EB-DDCE-4594-BD6D-647550ED6A56}" destId="{F4441EA7-0A64-4138-ADEE-44159B93D31A}" srcOrd="1" destOrd="0" parTransId="{E10E7DF1-50E6-40DA-8DA0-9E561B92175F}" sibTransId="{EDCCF80E-24AA-43B8-B692-C3F616DCF26C}"/>
    <dgm:cxn modelId="{FE0F6CB2-D86B-4438-9CFD-4EE78AB3B6B1}" type="presOf" srcId="{4E3B13D0-60A0-49B4-A438-56182E472431}" destId="{6D022B9D-4449-4965-A2D8-CD59E93FFEED}" srcOrd="0" destOrd="0" presId="urn:microsoft.com/office/officeart/2008/layout/HalfCircleOrganizationChart"/>
    <dgm:cxn modelId="{F9D38BC0-615D-40AE-A118-9373C2D4C420}" type="presOf" srcId="{5E37F88E-36C5-48A8-B9AE-13F01A866511}" destId="{006000D4-E4D9-4800-BCD0-7BBE7DE697E1}" srcOrd="0" destOrd="0" presId="urn:microsoft.com/office/officeart/2008/layout/HalfCircleOrganizationChart"/>
    <dgm:cxn modelId="{174604E8-EE2F-4EB2-82CE-31204901C78C}" type="presOf" srcId="{22E0A4F8-980A-4895-861C-675D6816E191}" destId="{8F45CD23-5A42-49CD-935C-048797FD3192}" srcOrd="0" destOrd="0" presId="urn:microsoft.com/office/officeart/2008/layout/HalfCircleOrganizationChart"/>
    <dgm:cxn modelId="{2FF942FF-78C7-4FAD-9356-8F55E3E9D0E9}" type="presOf" srcId="{F4441EA7-0A64-4138-ADEE-44159B93D31A}" destId="{4D7FB591-E566-498E-8746-9CBD9AD04085}" srcOrd="0" destOrd="0" presId="urn:microsoft.com/office/officeart/2008/layout/HalfCircleOrganizationChart"/>
    <dgm:cxn modelId="{0DD9E33F-9716-42E9-B127-F95E52638C58}" type="presParOf" srcId="{006000D4-E4D9-4800-BCD0-7BBE7DE697E1}" destId="{9FE7A651-B277-4BB3-966C-287547EE23D3}" srcOrd="0" destOrd="0" presId="urn:microsoft.com/office/officeart/2008/layout/HalfCircleOrganizationChart"/>
    <dgm:cxn modelId="{E76450BD-A1C0-40F3-A27B-EC8919A6CFC8}" type="presParOf" srcId="{9FE7A651-B277-4BB3-966C-287547EE23D3}" destId="{92528485-E343-4697-BB1B-D51C601E21B3}" srcOrd="0" destOrd="0" presId="urn:microsoft.com/office/officeart/2008/layout/HalfCircleOrganizationChart"/>
    <dgm:cxn modelId="{BDDC4E9A-59BE-429E-9319-5E2CC2AB0E0D}" type="presParOf" srcId="{92528485-E343-4697-BB1B-D51C601E21B3}" destId="{52916480-2D19-4A4D-9970-4F28306D6D27}" srcOrd="0" destOrd="0" presId="urn:microsoft.com/office/officeart/2008/layout/HalfCircleOrganizationChart"/>
    <dgm:cxn modelId="{2193B8B4-7197-4ABB-A1B7-5CADD32E438F}" type="presParOf" srcId="{92528485-E343-4697-BB1B-D51C601E21B3}" destId="{82FDBDE7-88C8-4EA6-A112-51232A56A3F4}" srcOrd="1" destOrd="0" presId="urn:microsoft.com/office/officeart/2008/layout/HalfCircleOrganizationChart"/>
    <dgm:cxn modelId="{194BE43D-219C-4BBB-B061-4D0F4B235205}" type="presParOf" srcId="{92528485-E343-4697-BB1B-D51C601E21B3}" destId="{6791DE6A-B9DB-437A-A8F9-8887F04222D7}" srcOrd="2" destOrd="0" presId="urn:microsoft.com/office/officeart/2008/layout/HalfCircleOrganizationChart"/>
    <dgm:cxn modelId="{3E89358B-FD10-4324-A109-864865D82825}" type="presParOf" srcId="{92528485-E343-4697-BB1B-D51C601E21B3}" destId="{B4FCB1A9-32F3-4271-92C5-069CFF5B422F}" srcOrd="3" destOrd="0" presId="urn:microsoft.com/office/officeart/2008/layout/HalfCircleOrganizationChart"/>
    <dgm:cxn modelId="{52401244-9567-4597-BD0D-FF6FEF02F7B0}" type="presParOf" srcId="{9FE7A651-B277-4BB3-966C-287547EE23D3}" destId="{0AE6C813-3CC1-49B1-A5E6-5FEB65FFABC3}" srcOrd="1" destOrd="0" presId="urn:microsoft.com/office/officeart/2008/layout/HalfCircleOrganizationChart"/>
    <dgm:cxn modelId="{DB22A31E-4FE9-4356-8A70-9E202D6E1975}" type="presParOf" srcId="{0AE6C813-3CC1-49B1-A5E6-5FEB65FFABC3}" destId="{900A12EB-0C93-4692-88A0-663099FD935A}" srcOrd="0" destOrd="0" presId="urn:microsoft.com/office/officeart/2008/layout/HalfCircleOrganizationChart"/>
    <dgm:cxn modelId="{25F6CF41-B4D2-437C-B564-538E70F37622}" type="presParOf" srcId="{0AE6C813-3CC1-49B1-A5E6-5FEB65FFABC3}" destId="{34ED9E16-ADC6-4708-849F-772ED8E53015}" srcOrd="1" destOrd="0" presId="urn:microsoft.com/office/officeart/2008/layout/HalfCircleOrganizationChart"/>
    <dgm:cxn modelId="{B67B70F5-4BE6-4C2A-8282-B66C159B3F92}" type="presParOf" srcId="{34ED9E16-ADC6-4708-849F-772ED8E53015}" destId="{2667A9BB-4DA2-41CE-8B9C-383D653FAD30}" srcOrd="0" destOrd="0" presId="urn:microsoft.com/office/officeart/2008/layout/HalfCircleOrganizationChart"/>
    <dgm:cxn modelId="{11356D05-D2B4-4530-A003-73B9DDAA0E10}" type="presParOf" srcId="{2667A9BB-4DA2-41CE-8B9C-383D653FAD30}" destId="{6D022B9D-4449-4965-A2D8-CD59E93FFEED}" srcOrd="0" destOrd="0" presId="urn:microsoft.com/office/officeart/2008/layout/HalfCircleOrganizationChart"/>
    <dgm:cxn modelId="{77FF173E-ABA2-4A64-B8D3-40EDD43A00C8}" type="presParOf" srcId="{2667A9BB-4DA2-41CE-8B9C-383D653FAD30}" destId="{1973AB1C-0F9D-4ECC-A133-2B887A1C591D}" srcOrd="1" destOrd="0" presId="urn:microsoft.com/office/officeart/2008/layout/HalfCircleOrganizationChart"/>
    <dgm:cxn modelId="{51EA077A-BBA0-4087-A701-95D6139F2309}" type="presParOf" srcId="{2667A9BB-4DA2-41CE-8B9C-383D653FAD30}" destId="{94754225-D9F0-4671-88AC-99AC723681C1}" srcOrd="2" destOrd="0" presId="urn:microsoft.com/office/officeart/2008/layout/HalfCircleOrganizationChart"/>
    <dgm:cxn modelId="{62370307-1A64-4C83-B4D1-D8285CB9FE5F}" type="presParOf" srcId="{2667A9BB-4DA2-41CE-8B9C-383D653FAD30}" destId="{86AA9BBB-CEF6-47BE-B914-E1779CA0B021}" srcOrd="3" destOrd="0" presId="urn:microsoft.com/office/officeart/2008/layout/HalfCircleOrganizationChart"/>
    <dgm:cxn modelId="{0BE93E5F-CD99-414A-881A-715CB4088887}" type="presParOf" srcId="{34ED9E16-ADC6-4708-849F-772ED8E53015}" destId="{C4F76283-8DA7-4DE2-AF5A-67899ADDB213}" srcOrd="1" destOrd="0" presId="urn:microsoft.com/office/officeart/2008/layout/HalfCircleOrganizationChart"/>
    <dgm:cxn modelId="{D8952964-D9BC-489B-B976-A12DA581751F}" type="presParOf" srcId="{34ED9E16-ADC6-4708-849F-772ED8E53015}" destId="{0C95E714-1EAE-4B09-B7CA-B6D98DDA828E}" srcOrd="2" destOrd="0" presId="urn:microsoft.com/office/officeart/2008/layout/HalfCircleOrganizationChart"/>
    <dgm:cxn modelId="{FB043DB8-B0A2-4FFA-B5A9-F6E57F065B01}" type="presParOf" srcId="{0AE6C813-3CC1-49B1-A5E6-5FEB65FFABC3}" destId="{7878594D-422A-4624-B30F-18E9107DD9A0}" srcOrd="2" destOrd="0" presId="urn:microsoft.com/office/officeart/2008/layout/HalfCircleOrganizationChart"/>
    <dgm:cxn modelId="{00BFF5E3-6386-4F33-B726-058842A4BAE9}" type="presParOf" srcId="{0AE6C813-3CC1-49B1-A5E6-5FEB65FFABC3}" destId="{3BCF269B-76B5-4AAD-A14D-B96A49142431}" srcOrd="3" destOrd="0" presId="urn:microsoft.com/office/officeart/2008/layout/HalfCircleOrganizationChart"/>
    <dgm:cxn modelId="{674B89FC-E65A-4D66-B1E5-EB634859A1EA}" type="presParOf" srcId="{3BCF269B-76B5-4AAD-A14D-B96A49142431}" destId="{B83E61E2-75D6-46FB-A506-958F8D0F1335}" srcOrd="0" destOrd="0" presId="urn:microsoft.com/office/officeart/2008/layout/HalfCircleOrganizationChart"/>
    <dgm:cxn modelId="{6A513CE8-489B-490C-8F5E-156F0D37772B}" type="presParOf" srcId="{B83E61E2-75D6-46FB-A506-958F8D0F1335}" destId="{4D7FB591-E566-498E-8746-9CBD9AD04085}" srcOrd="0" destOrd="0" presId="urn:microsoft.com/office/officeart/2008/layout/HalfCircleOrganizationChart"/>
    <dgm:cxn modelId="{A6147E44-2311-4C9F-B2B0-15DF596ABDAC}" type="presParOf" srcId="{B83E61E2-75D6-46FB-A506-958F8D0F1335}" destId="{F5AA21A0-847D-48CC-A2EB-535FD9407409}" srcOrd="1" destOrd="0" presId="urn:microsoft.com/office/officeart/2008/layout/HalfCircleOrganizationChart"/>
    <dgm:cxn modelId="{070DC8DD-74B2-4C6E-A394-02E4744F0367}" type="presParOf" srcId="{B83E61E2-75D6-46FB-A506-958F8D0F1335}" destId="{60C19333-115C-4005-96A1-97273A2EF026}" srcOrd="2" destOrd="0" presId="urn:microsoft.com/office/officeart/2008/layout/HalfCircleOrganizationChart"/>
    <dgm:cxn modelId="{929E6FA9-EA1B-474A-B672-6E7420281631}" type="presParOf" srcId="{B83E61E2-75D6-46FB-A506-958F8D0F1335}" destId="{2113C23C-A8CF-4C7D-9FC5-B5E48FBDD82E}" srcOrd="3" destOrd="0" presId="urn:microsoft.com/office/officeart/2008/layout/HalfCircleOrganizationChart"/>
    <dgm:cxn modelId="{DB9F043B-D7BA-4678-8216-9D030D7DC4EB}" type="presParOf" srcId="{3BCF269B-76B5-4AAD-A14D-B96A49142431}" destId="{A5CB155C-5189-4338-81A6-0C6C4557B7B1}" srcOrd="1" destOrd="0" presId="urn:microsoft.com/office/officeart/2008/layout/HalfCircleOrganizationChart"/>
    <dgm:cxn modelId="{C78E7C87-9088-4684-B288-2EA6B00AAE5F}" type="presParOf" srcId="{3BCF269B-76B5-4AAD-A14D-B96A49142431}" destId="{C5E8B0B2-C6D1-44B1-8E09-534214A8D607}" srcOrd="2" destOrd="0" presId="urn:microsoft.com/office/officeart/2008/layout/HalfCircleOrganizationChart"/>
    <dgm:cxn modelId="{E762551E-9858-4760-9FC5-9C087379EB9E}" type="presParOf" srcId="{0AE6C813-3CC1-49B1-A5E6-5FEB65FFABC3}" destId="{9A837E82-2720-4B98-82F5-C63F5A9FEBB6}" srcOrd="4" destOrd="0" presId="urn:microsoft.com/office/officeart/2008/layout/HalfCircleOrganizationChart"/>
    <dgm:cxn modelId="{828487D4-60A8-4A27-9E81-FCD1CAB9FBAB}" type="presParOf" srcId="{0AE6C813-3CC1-49B1-A5E6-5FEB65FFABC3}" destId="{28B9B20A-6C76-4847-9F2B-62D6AB9E30DD}" srcOrd="5" destOrd="0" presId="urn:microsoft.com/office/officeart/2008/layout/HalfCircleOrganizationChart"/>
    <dgm:cxn modelId="{7CF277E6-107B-43C3-9895-8ED22E7F8E79}" type="presParOf" srcId="{28B9B20A-6C76-4847-9F2B-62D6AB9E30DD}" destId="{E1BAAB36-0D95-4C27-9277-FD193D4D1E12}" srcOrd="0" destOrd="0" presId="urn:microsoft.com/office/officeart/2008/layout/HalfCircleOrganizationChart"/>
    <dgm:cxn modelId="{D4ECF471-C6AE-4933-9280-CEEC3012FDE5}" type="presParOf" srcId="{E1BAAB36-0D95-4C27-9277-FD193D4D1E12}" destId="{C030F6CA-6AC4-4334-93AD-1EA7DDD18588}" srcOrd="0" destOrd="0" presId="urn:microsoft.com/office/officeart/2008/layout/HalfCircleOrganizationChart"/>
    <dgm:cxn modelId="{8D0FE473-8B5A-4C9E-875D-DBD1DD129EF8}" type="presParOf" srcId="{E1BAAB36-0D95-4C27-9277-FD193D4D1E12}" destId="{C3FC3675-D1F7-49EE-A2D4-AA13F99F60F5}" srcOrd="1" destOrd="0" presId="urn:microsoft.com/office/officeart/2008/layout/HalfCircleOrganizationChart"/>
    <dgm:cxn modelId="{131DD1C6-2A9A-49ED-A59C-A1BF516C5939}" type="presParOf" srcId="{E1BAAB36-0D95-4C27-9277-FD193D4D1E12}" destId="{FC8D48EB-7855-408C-8D02-2A3EE8CEFCF2}" srcOrd="2" destOrd="0" presId="urn:microsoft.com/office/officeart/2008/layout/HalfCircleOrganizationChart"/>
    <dgm:cxn modelId="{7C814662-ED93-4A26-9155-7A019E442B7E}" type="presParOf" srcId="{E1BAAB36-0D95-4C27-9277-FD193D4D1E12}" destId="{09F88CAE-B77D-42A2-B876-373531656193}" srcOrd="3" destOrd="0" presId="urn:microsoft.com/office/officeart/2008/layout/HalfCircleOrganizationChart"/>
    <dgm:cxn modelId="{262A6582-BF7F-4725-85BA-E4E30F2BFCA3}" type="presParOf" srcId="{28B9B20A-6C76-4847-9F2B-62D6AB9E30DD}" destId="{BF01C995-7ADC-449A-A6B7-70F20DD4E622}" srcOrd="1" destOrd="0" presId="urn:microsoft.com/office/officeart/2008/layout/HalfCircleOrganizationChart"/>
    <dgm:cxn modelId="{D1AD2526-81AF-49B6-9A12-676F63FCAF0E}" type="presParOf" srcId="{28B9B20A-6C76-4847-9F2B-62D6AB9E30DD}" destId="{1EDBB259-82DF-49E0-83AB-4D832F077AC5}" srcOrd="2" destOrd="0" presId="urn:microsoft.com/office/officeart/2008/layout/HalfCircleOrganizationChart"/>
    <dgm:cxn modelId="{9AD7C184-EB36-436C-BC75-C346F5657AE6}" type="presParOf" srcId="{0AE6C813-3CC1-49B1-A5E6-5FEB65FFABC3}" destId="{B520E123-5800-4C58-9004-250265CB5965}" srcOrd="6" destOrd="0" presId="urn:microsoft.com/office/officeart/2008/layout/HalfCircleOrganizationChart"/>
    <dgm:cxn modelId="{FA45DA05-8E40-41C5-A92D-E7FACE244A67}" type="presParOf" srcId="{0AE6C813-3CC1-49B1-A5E6-5FEB65FFABC3}" destId="{8D0EFD60-8F90-4BA1-BF4B-EA529E149B2E}" srcOrd="7" destOrd="0" presId="urn:microsoft.com/office/officeart/2008/layout/HalfCircleOrganizationChart"/>
    <dgm:cxn modelId="{4F0C78B1-0E50-49D6-8FDD-56B8D945A5B3}" type="presParOf" srcId="{8D0EFD60-8F90-4BA1-BF4B-EA529E149B2E}" destId="{AE2D78C9-4BB2-401E-A6BD-D87B031D9CBC}" srcOrd="0" destOrd="0" presId="urn:microsoft.com/office/officeart/2008/layout/HalfCircleOrganizationChart"/>
    <dgm:cxn modelId="{67210836-72DF-4E7D-B35A-1986940A05DD}" type="presParOf" srcId="{AE2D78C9-4BB2-401E-A6BD-D87B031D9CBC}" destId="{845A001A-7DF4-47F3-81FE-FF95EC66E29B}" srcOrd="0" destOrd="0" presId="urn:microsoft.com/office/officeart/2008/layout/HalfCircleOrganizationChart"/>
    <dgm:cxn modelId="{5424AE6D-C8DC-433D-9C11-58363E1F8924}" type="presParOf" srcId="{AE2D78C9-4BB2-401E-A6BD-D87B031D9CBC}" destId="{0857C602-9FE1-4494-9B4D-C2CC1110393A}" srcOrd="1" destOrd="0" presId="urn:microsoft.com/office/officeart/2008/layout/HalfCircleOrganizationChart"/>
    <dgm:cxn modelId="{4404AC59-C4E3-426B-A8BA-B236EFD378CC}" type="presParOf" srcId="{AE2D78C9-4BB2-401E-A6BD-D87B031D9CBC}" destId="{4ECE6A84-A974-4CD4-A2FE-F99213F14A6F}" srcOrd="2" destOrd="0" presId="urn:microsoft.com/office/officeart/2008/layout/HalfCircleOrganizationChart"/>
    <dgm:cxn modelId="{57E40032-546A-4740-B274-789C83081CFF}" type="presParOf" srcId="{AE2D78C9-4BB2-401E-A6BD-D87B031D9CBC}" destId="{3AF3C698-B7BA-4D60-BE95-E6C7D5A09E2B}" srcOrd="3" destOrd="0" presId="urn:microsoft.com/office/officeart/2008/layout/HalfCircleOrganizationChart"/>
    <dgm:cxn modelId="{A3BFFCEF-51B7-4460-98B6-CE41D52986E8}" type="presParOf" srcId="{8D0EFD60-8F90-4BA1-BF4B-EA529E149B2E}" destId="{02793222-F71B-4AD1-B944-9C587160B044}" srcOrd="1" destOrd="0" presId="urn:microsoft.com/office/officeart/2008/layout/HalfCircleOrganizationChart"/>
    <dgm:cxn modelId="{7FCB0E02-A1B3-41C7-A532-BC602641B9A5}" type="presParOf" srcId="{8D0EFD60-8F90-4BA1-BF4B-EA529E149B2E}" destId="{FD7927C0-1164-4BA6-B163-214976165ECA}" srcOrd="2" destOrd="0" presId="urn:microsoft.com/office/officeart/2008/layout/HalfCircleOrganizationChart"/>
    <dgm:cxn modelId="{2ABA4DF8-8642-4DFE-ACA3-A80427E2436B}" type="presParOf" srcId="{0AE6C813-3CC1-49B1-A5E6-5FEB65FFABC3}" destId="{8F45CD23-5A42-49CD-935C-048797FD3192}" srcOrd="8" destOrd="0" presId="urn:microsoft.com/office/officeart/2008/layout/HalfCircleOrganizationChart"/>
    <dgm:cxn modelId="{6F8B00DA-F32C-44A8-B719-0BF6BC48AABC}" type="presParOf" srcId="{0AE6C813-3CC1-49B1-A5E6-5FEB65FFABC3}" destId="{BF1EE928-B9B2-4A65-B81E-30D1CCABFF46}" srcOrd="9" destOrd="0" presId="urn:microsoft.com/office/officeart/2008/layout/HalfCircleOrganizationChart"/>
    <dgm:cxn modelId="{74F4102E-5E69-4370-975A-64381BDE3C9E}" type="presParOf" srcId="{BF1EE928-B9B2-4A65-B81E-30D1CCABFF46}" destId="{E22D7E7C-CABD-4A26-B73C-42E03CC73C82}" srcOrd="0" destOrd="0" presId="urn:microsoft.com/office/officeart/2008/layout/HalfCircleOrganizationChart"/>
    <dgm:cxn modelId="{A02D8AB4-7C38-4A3C-8414-DE1D97491AF1}" type="presParOf" srcId="{E22D7E7C-CABD-4A26-B73C-42E03CC73C82}" destId="{CAD29E2E-0B1E-4C92-B180-3AB5CCD1DE3B}" srcOrd="0" destOrd="0" presId="urn:microsoft.com/office/officeart/2008/layout/HalfCircleOrganizationChart"/>
    <dgm:cxn modelId="{2F1453A9-69D2-48B6-A0DA-0131ECE19798}" type="presParOf" srcId="{E22D7E7C-CABD-4A26-B73C-42E03CC73C82}" destId="{4EB5439E-2992-4507-9938-B4F380B73A6E}" srcOrd="1" destOrd="0" presId="urn:microsoft.com/office/officeart/2008/layout/HalfCircleOrganizationChart"/>
    <dgm:cxn modelId="{1C2DFE12-C05C-4CB5-8C4C-ADA7BADF33CC}" type="presParOf" srcId="{E22D7E7C-CABD-4A26-B73C-42E03CC73C82}" destId="{0A733005-B533-43CF-A4DE-8DC3C3644070}" srcOrd="2" destOrd="0" presId="urn:microsoft.com/office/officeart/2008/layout/HalfCircleOrganizationChart"/>
    <dgm:cxn modelId="{D5794352-173A-4281-9944-E9D7251A9D12}" type="presParOf" srcId="{E22D7E7C-CABD-4A26-B73C-42E03CC73C82}" destId="{BC96E884-7272-41BF-890B-FCE4D98152BE}" srcOrd="3" destOrd="0" presId="urn:microsoft.com/office/officeart/2008/layout/HalfCircleOrganizationChart"/>
    <dgm:cxn modelId="{F173D141-0CB7-47B3-8BD1-E6E27F76843D}" type="presParOf" srcId="{BF1EE928-B9B2-4A65-B81E-30D1CCABFF46}" destId="{89BF6AC6-C84F-402C-BFBE-422480E33D86}" srcOrd="1" destOrd="0" presId="urn:microsoft.com/office/officeart/2008/layout/HalfCircleOrganizationChart"/>
    <dgm:cxn modelId="{68359490-917D-4CFD-AEF7-350F1C471588}" type="presParOf" srcId="{BF1EE928-B9B2-4A65-B81E-30D1CCABFF46}" destId="{5E07C6D9-AFC9-4309-81F4-B28A32A9C42D}" srcOrd="2" destOrd="0" presId="urn:microsoft.com/office/officeart/2008/layout/HalfCircleOrganizationChart"/>
    <dgm:cxn modelId="{478303AF-2AF4-49CD-923E-514B9BAD1982}" type="presParOf" srcId="{9FE7A651-B277-4BB3-966C-287547EE23D3}" destId="{ADE1DED0-0362-45ED-ACE1-53EEF738B0BC}"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9A7105-9AAE-448A-A6B6-69F792F14C04}"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6A3979FE-9CE4-4878-A2D1-0DA68E502D12}">
      <dgm:prSet phldrT="[Text]"/>
      <dgm:spPr/>
      <dgm:t>
        <a:bodyPr/>
        <a:lstStyle/>
        <a:p>
          <a:r>
            <a:rPr lang="en-US" dirty="0">
              <a:solidFill>
                <a:schemeClr val="tx1"/>
              </a:solidFill>
            </a:rPr>
            <a:t>Regulatory &amp; Science</a:t>
          </a:r>
        </a:p>
      </dgm:t>
    </dgm:pt>
    <dgm:pt modelId="{5B2FC8EC-21E5-40FC-ABE5-7C422A3061F2}" type="parTrans" cxnId="{0B8DD9E0-C9F3-41F4-8145-51A476CA5DFD}">
      <dgm:prSet/>
      <dgm:spPr/>
      <dgm:t>
        <a:bodyPr/>
        <a:lstStyle/>
        <a:p>
          <a:endParaRPr lang="en-US"/>
        </a:p>
      </dgm:t>
    </dgm:pt>
    <dgm:pt modelId="{2B21F1A4-3549-4C6B-8324-E0373FDEA00F}" type="sibTrans" cxnId="{0B8DD9E0-C9F3-41F4-8145-51A476CA5DFD}">
      <dgm:prSet/>
      <dgm:spPr/>
      <dgm:t>
        <a:bodyPr/>
        <a:lstStyle/>
        <a:p>
          <a:endParaRPr lang="en-US"/>
        </a:p>
      </dgm:t>
    </dgm:pt>
    <dgm:pt modelId="{B343A0E4-8959-4706-9698-8DE0BECE93C2}">
      <dgm:prSet phldrT="[Text]"/>
      <dgm:spPr/>
      <dgm:t>
        <a:bodyPr/>
        <a:lstStyle/>
        <a:p>
          <a:r>
            <a:rPr lang="en-US" dirty="0">
              <a:solidFill>
                <a:schemeClr val="tx1"/>
              </a:solidFill>
            </a:rPr>
            <a:t>Barry Constantine, Research Scientist</a:t>
          </a:r>
        </a:p>
      </dgm:t>
    </dgm:pt>
    <dgm:pt modelId="{513F5B9D-15A6-42B8-AF0C-68C28145F25D}" type="parTrans" cxnId="{A0AA8412-81E3-4939-A243-F0884B95259F}">
      <dgm:prSet/>
      <dgm:spPr/>
      <dgm:t>
        <a:bodyPr/>
        <a:lstStyle/>
        <a:p>
          <a:endParaRPr lang="en-US"/>
        </a:p>
      </dgm:t>
    </dgm:pt>
    <dgm:pt modelId="{34B63D4E-E38B-443B-AD4E-0DE5588F1D2D}" type="sibTrans" cxnId="{A0AA8412-81E3-4939-A243-F0884B95259F}">
      <dgm:prSet/>
      <dgm:spPr/>
      <dgm:t>
        <a:bodyPr/>
        <a:lstStyle/>
        <a:p>
          <a:endParaRPr lang="en-US"/>
        </a:p>
      </dgm:t>
    </dgm:pt>
    <dgm:pt modelId="{3AE1C329-9A1C-4143-8635-57876CB6697A}">
      <dgm:prSet phldrT="[Text]"/>
      <dgm:spPr/>
      <dgm:t>
        <a:bodyPr/>
        <a:lstStyle/>
        <a:p>
          <a:r>
            <a:rPr lang="en-US" dirty="0">
              <a:solidFill>
                <a:schemeClr val="tx1"/>
              </a:solidFill>
            </a:rPr>
            <a:t>Allison C. Komiyama, Ph.D., </a:t>
          </a:r>
        </a:p>
        <a:p>
          <a:r>
            <a:rPr lang="en-US" dirty="0">
              <a:solidFill>
                <a:schemeClr val="tx1"/>
              </a:solidFill>
            </a:rPr>
            <a:t>R.A.C. </a:t>
          </a:r>
        </a:p>
      </dgm:t>
    </dgm:pt>
    <dgm:pt modelId="{7302AD44-16AB-4C90-8912-E15234C515C0}" type="parTrans" cxnId="{D62077E4-C8D9-4611-9931-30B0E119E3C8}">
      <dgm:prSet/>
      <dgm:spPr/>
      <dgm:t>
        <a:bodyPr/>
        <a:lstStyle/>
        <a:p>
          <a:endParaRPr lang="en-US"/>
        </a:p>
      </dgm:t>
    </dgm:pt>
    <dgm:pt modelId="{97E63C2E-3117-4E98-BC65-8812DE2B1C9C}" type="sibTrans" cxnId="{D62077E4-C8D9-4611-9931-30B0E119E3C8}">
      <dgm:prSet/>
      <dgm:spPr/>
      <dgm:t>
        <a:bodyPr/>
        <a:lstStyle/>
        <a:p>
          <a:endParaRPr lang="en-US"/>
        </a:p>
      </dgm:t>
    </dgm:pt>
    <dgm:pt modelId="{7A4B1568-3F52-4BEE-82A5-166DB8A76673}" type="pres">
      <dgm:prSet presAssocID="{769A7105-9AAE-448A-A6B6-69F792F14C04}" presName="hierChild1" presStyleCnt="0">
        <dgm:presLayoutVars>
          <dgm:chPref val="1"/>
          <dgm:dir/>
          <dgm:animOne val="branch"/>
          <dgm:animLvl val="lvl"/>
          <dgm:resizeHandles/>
        </dgm:presLayoutVars>
      </dgm:prSet>
      <dgm:spPr/>
    </dgm:pt>
    <dgm:pt modelId="{445069EB-859E-4AC4-B751-26ECBD20C74B}" type="pres">
      <dgm:prSet presAssocID="{6A3979FE-9CE4-4878-A2D1-0DA68E502D12}" presName="hierRoot1" presStyleCnt="0"/>
      <dgm:spPr/>
    </dgm:pt>
    <dgm:pt modelId="{8CD64E1D-6161-420A-A94C-22BC7BE2C69B}" type="pres">
      <dgm:prSet presAssocID="{6A3979FE-9CE4-4878-A2D1-0DA68E502D12}" presName="composite" presStyleCnt="0"/>
      <dgm:spPr/>
    </dgm:pt>
    <dgm:pt modelId="{AE3422BE-7049-4775-90E0-98D646C481C8}" type="pres">
      <dgm:prSet presAssocID="{6A3979FE-9CE4-4878-A2D1-0DA68E502D12}" presName="background" presStyleLbl="node0" presStyleIdx="0" presStyleCnt="1"/>
      <dgm:spPr/>
    </dgm:pt>
    <dgm:pt modelId="{38EDBE4B-8194-4C3F-BAD3-AD0817613E39}" type="pres">
      <dgm:prSet presAssocID="{6A3979FE-9CE4-4878-A2D1-0DA68E502D12}" presName="text" presStyleLbl="fgAcc0" presStyleIdx="0" presStyleCnt="1">
        <dgm:presLayoutVars>
          <dgm:chPref val="3"/>
        </dgm:presLayoutVars>
      </dgm:prSet>
      <dgm:spPr/>
    </dgm:pt>
    <dgm:pt modelId="{56D877A1-95D0-4E84-9829-315F6C4B0741}" type="pres">
      <dgm:prSet presAssocID="{6A3979FE-9CE4-4878-A2D1-0DA68E502D12}" presName="hierChild2" presStyleCnt="0"/>
      <dgm:spPr/>
    </dgm:pt>
    <dgm:pt modelId="{2875C215-1813-4EC0-9917-0D09ED0C19F5}" type="pres">
      <dgm:prSet presAssocID="{513F5B9D-15A6-42B8-AF0C-68C28145F25D}" presName="Name10" presStyleLbl="parChTrans1D2" presStyleIdx="0" presStyleCnt="2"/>
      <dgm:spPr/>
    </dgm:pt>
    <dgm:pt modelId="{48931000-6F93-4885-876B-9FD13538A1AF}" type="pres">
      <dgm:prSet presAssocID="{B343A0E4-8959-4706-9698-8DE0BECE93C2}" presName="hierRoot2" presStyleCnt="0"/>
      <dgm:spPr/>
    </dgm:pt>
    <dgm:pt modelId="{D3F7643F-6447-4012-8DF4-A40F74B448D8}" type="pres">
      <dgm:prSet presAssocID="{B343A0E4-8959-4706-9698-8DE0BECE93C2}" presName="composite2" presStyleCnt="0"/>
      <dgm:spPr/>
    </dgm:pt>
    <dgm:pt modelId="{13E33826-36AB-474A-9DCD-3B9BD6CDE0C7}" type="pres">
      <dgm:prSet presAssocID="{B343A0E4-8959-4706-9698-8DE0BECE93C2}" presName="background2" presStyleLbl="node2" presStyleIdx="0" presStyleCnt="2"/>
      <dgm:spPr/>
    </dgm:pt>
    <dgm:pt modelId="{55B011AF-1FD9-4321-90F4-38B0D7783536}" type="pres">
      <dgm:prSet presAssocID="{B343A0E4-8959-4706-9698-8DE0BECE93C2}" presName="text2" presStyleLbl="fgAcc2" presStyleIdx="0" presStyleCnt="2">
        <dgm:presLayoutVars>
          <dgm:chPref val="3"/>
        </dgm:presLayoutVars>
      </dgm:prSet>
      <dgm:spPr/>
    </dgm:pt>
    <dgm:pt modelId="{41A4933B-16BB-4A0D-A444-2B4354DEEB95}" type="pres">
      <dgm:prSet presAssocID="{B343A0E4-8959-4706-9698-8DE0BECE93C2}" presName="hierChild3" presStyleCnt="0"/>
      <dgm:spPr/>
    </dgm:pt>
    <dgm:pt modelId="{151C235B-2690-4D91-A07A-DEF47F304FC6}" type="pres">
      <dgm:prSet presAssocID="{7302AD44-16AB-4C90-8912-E15234C515C0}" presName="Name10" presStyleLbl="parChTrans1D2" presStyleIdx="1" presStyleCnt="2"/>
      <dgm:spPr/>
    </dgm:pt>
    <dgm:pt modelId="{457AA2C7-DE3D-4A03-92AF-548E034BC183}" type="pres">
      <dgm:prSet presAssocID="{3AE1C329-9A1C-4143-8635-57876CB6697A}" presName="hierRoot2" presStyleCnt="0"/>
      <dgm:spPr/>
    </dgm:pt>
    <dgm:pt modelId="{ABF9FC16-7106-4A98-9DD4-8578B33B1392}" type="pres">
      <dgm:prSet presAssocID="{3AE1C329-9A1C-4143-8635-57876CB6697A}" presName="composite2" presStyleCnt="0"/>
      <dgm:spPr/>
    </dgm:pt>
    <dgm:pt modelId="{946CF337-CECD-4B6C-8417-CA558272B2A6}" type="pres">
      <dgm:prSet presAssocID="{3AE1C329-9A1C-4143-8635-57876CB6697A}" presName="background2" presStyleLbl="node2" presStyleIdx="1" presStyleCnt="2"/>
      <dgm:spPr/>
    </dgm:pt>
    <dgm:pt modelId="{2EA1FE1A-BC14-4AE4-883F-36AA5F83A902}" type="pres">
      <dgm:prSet presAssocID="{3AE1C329-9A1C-4143-8635-57876CB6697A}" presName="text2" presStyleLbl="fgAcc2" presStyleIdx="1" presStyleCnt="2">
        <dgm:presLayoutVars>
          <dgm:chPref val="3"/>
        </dgm:presLayoutVars>
      </dgm:prSet>
      <dgm:spPr/>
    </dgm:pt>
    <dgm:pt modelId="{6FBE3319-5320-4A7B-AF69-FCDD4E4AE9B0}" type="pres">
      <dgm:prSet presAssocID="{3AE1C329-9A1C-4143-8635-57876CB6697A}" presName="hierChild3" presStyleCnt="0"/>
      <dgm:spPr/>
    </dgm:pt>
  </dgm:ptLst>
  <dgm:cxnLst>
    <dgm:cxn modelId="{1BE27705-0C6E-4195-91FC-0A85E1639F58}" type="presOf" srcId="{6A3979FE-9CE4-4878-A2D1-0DA68E502D12}" destId="{38EDBE4B-8194-4C3F-BAD3-AD0817613E39}" srcOrd="0" destOrd="0" presId="urn:microsoft.com/office/officeart/2005/8/layout/hierarchy1"/>
    <dgm:cxn modelId="{A0AA8412-81E3-4939-A243-F0884B95259F}" srcId="{6A3979FE-9CE4-4878-A2D1-0DA68E502D12}" destId="{B343A0E4-8959-4706-9698-8DE0BECE93C2}" srcOrd="0" destOrd="0" parTransId="{513F5B9D-15A6-42B8-AF0C-68C28145F25D}" sibTransId="{34B63D4E-E38B-443B-AD4E-0DE5588F1D2D}"/>
    <dgm:cxn modelId="{3EE48D42-70CE-4106-AE23-9E0945BB2E28}" type="presOf" srcId="{B343A0E4-8959-4706-9698-8DE0BECE93C2}" destId="{55B011AF-1FD9-4321-90F4-38B0D7783536}" srcOrd="0" destOrd="0" presId="urn:microsoft.com/office/officeart/2005/8/layout/hierarchy1"/>
    <dgm:cxn modelId="{76893B7F-36DA-4D8F-88FD-85521FDF7D1B}" type="presOf" srcId="{7302AD44-16AB-4C90-8912-E15234C515C0}" destId="{151C235B-2690-4D91-A07A-DEF47F304FC6}" srcOrd="0" destOrd="0" presId="urn:microsoft.com/office/officeart/2005/8/layout/hierarchy1"/>
    <dgm:cxn modelId="{B08F538C-EFCA-48C3-A004-E8FB4887C5AD}" type="presOf" srcId="{769A7105-9AAE-448A-A6B6-69F792F14C04}" destId="{7A4B1568-3F52-4BEE-82A5-166DB8A76673}" srcOrd="0" destOrd="0" presId="urn:microsoft.com/office/officeart/2005/8/layout/hierarchy1"/>
    <dgm:cxn modelId="{316E01B5-128A-40D4-B4AE-054F09AD0B69}" type="presOf" srcId="{513F5B9D-15A6-42B8-AF0C-68C28145F25D}" destId="{2875C215-1813-4EC0-9917-0D09ED0C19F5}" srcOrd="0" destOrd="0" presId="urn:microsoft.com/office/officeart/2005/8/layout/hierarchy1"/>
    <dgm:cxn modelId="{0B8DD9E0-C9F3-41F4-8145-51A476CA5DFD}" srcId="{769A7105-9AAE-448A-A6B6-69F792F14C04}" destId="{6A3979FE-9CE4-4878-A2D1-0DA68E502D12}" srcOrd="0" destOrd="0" parTransId="{5B2FC8EC-21E5-40FC-ABE5-7C422A3061F2}" sibTransId="{2B21F1A4-3549-4C6B-8324-E0373FDEA00F}"/>
    <dgm:cxn modelId="{CCBE2BE1-7E15-4571-B3F4-892D4BD18AEF}" type="presOf" srcId="{3AE1C329-9A1C-4143-8635-57876CB6697A}" destId="{2EA1FE1A-BC14-4AE4-883F-36AA5F83A902}" srcOrd="0" destOrd="0" presId="urn:microsoft.com/office/officeart/2005/8/layout/hierarchy1"/>
    <dgm:cxn modelId="{D62077E4-C8D9-4611-9931-30B0E119E3C8}" srcId="{6A3979FE-9CE4-4878-A2D1-0DA68E502D12}" destId="{3AE1C329-9A1C-4143-8635-57876CB6697A}" srcOrd="1" destOrd="0" parTransId="{7302AD44-16AB-4C90-8912-E15234C515C0}" sibTransId="{97E63C2E-3117-4E98-BC65-8812DE2B1C9C}"/>
    <dgm:cxn modelId="{0BC9C078-1089-4C4F-BF07-728BEFE5215F}" type="presParOf" srcId="{7A4B1568-3F52-4BEE-82A5-166DB8A76673}" destId="{445069EB-859E-4AC4-B751-26ECBD20C74B}" srcOrd="0" destOrd="0" presId="urn:microsoft.com/office/officeart/2005/8/layout/hierarchy1"/>
    <dgm:cxn modelId="{31DD91B7-7789-4083-8264-4F09A14FB98B}" type="presParOf" srcId="{445069EB-859E-4AC4-B751-26ECBD20C74B}" destId="{8CD64E1D-6161-420A-A94C-22BC7BE2C69B}" srcOrd="0" destOrd="0" presId="urn:microsoft.com/office/officeart/2005/8/layout/hierarchy1"/>
    <dgm:cxn modelId="{A86CF7C0-274E-4054-B9E7-E9D9508CA178}" type="presParOf" srcId="{8CD64E1D-6161-420A-A94C-22BC7BE2C69B}" destId="{AE3422BE-7049-4775-90E0-98D646C481C8}" srcOrd="0" destOrd="0" presId="urn:microsoft.com/office/officeart/2005/8/layout/hierarchy1"/>
    <dgm:cxn modelId="{DAC2222F-8A39-4CBE-8CFE-39E635FA77F5}" type="presParOf" srcId="{8CD64E1D-6161-420A-A94C-22BC7BE2C69B}" destId="{38EDBE4B-8194-4C3F-BAD3-AD0817613E39}" srcOrd="1" destOrd="0" presId="urn:microsoft.com/office/officeart/2005/8/layout/hierarchy1"/>
    <dgm:cxn modelId="{C4FAE388-AD8E-4EF4-8888-91EB0D55D7C5}" type="presParOf" srcId="{445069EB-859E-4AC4-B751-26ECBD20C74B}" destId="{56D877A1-95D0-4E84-9829-315F6C4B0741}" srcOrd="1" destOrd="0" presId="urn:microsoft.com/office/officeart/2005/8/layout/hierarchy1"/>
    <dgm:cxn modelId="{4CBFC740-DC42-4ADD-A311-F8BBDE97F911}" type="presParOf" srcId="{56D877A1-95D0-4E84-9829-315F6C4B0741}" destId="{2875C215-1813-4EC0-9917-0D09ED0C19F5}" srcOrd="0" destOrd="0" presId="urn:microsoft.com/office/officeart/2005/8/layout/hierarchy1"/>
    <dgm:cxn modelId="{E023FA04-8418-4E55-A507-8CC4D840CBBA}" type="presParOf" srcId="{56D877A1-95D0-4E84-9829-315F6C4B0741}" destId="{48931000-6F93-4885-876B-9FD13538A1AF}" srcOrd="1" destOrd="0" presId="urn:microsoft.com/office/officeart/2005/8/layout/hierarchy1"/>
    <dgm:cxn modelId="{0E1167C5-6855-4755-A849-46495C06E081}" type="presParOf" srcId="{48931000-6F93-4885-876B-9FD13538A1AF}" destId="{D3F7643F-6447-4012-8DF4-A40F74B448D8}" srcOrd="0" destOrd="0" presId="urn:microsoft.com/office/officeart/2005/8/layout/hierarchy1"/>
    <dgm:cxn modelId="{990C589B-0B99-4AA2-867A-516916C0C743}" type="presParOf" srcId="{D3F7643F-6447-4012-8DF4-A40F74B448D8}" destId="{13E33826-36AB-474A-9DCD-3B9BD6CDE0C7}" srcOrd="0" destOrd="0" presId="urn:microsoft.com/office/officeart/2005/8/layout/hierarchy1"/>
    <dgm:cxn modelId="{155D66A5-FE04-4218-A091-863BF692861B}" type="presParOf" srcId="{D3F7643F-6447-4012-8DF4-A40F74B448D8}" destId="{55B011AF-1FD9-4321-90F4-38B0D7783536}" srcOrd="1" destOrd="0" presId="urn:microsoft.com/office/officeart/2005/8/layout/hierarchy1"/>
    <dgm:cxn modelId="{D079F9E1-5848-4DC8-BD11-DC992897A4C0}" type="presParOf" srcId="{48931000-6F93-4885-876B-9FD13538A1AF}" destId="{41A4933B-16BB-4A0D-A444-2B4354DEEB95}" srcOrd="1" destOrd="0" presId="urn:microsoft.com/office/officeart/2005/8/layout/hierarchy1"/>
    <dgm:cxn modelId="{BBA7757E-7150-4377-AA26-B742F390D8E1}" type="presParOf" srcId="{56D877A1-95D0-4E84-9829-315F6C4B0741}" destId="{151C235B-2690-4D91-A07A-DEF47F304FC6}" srcOrd="2" destOrd="0" presId="urn:microsoft.com/office/officeart/2005/8/layout/hierarchy1"/>
    <dgm:cxn modelId="{B3FC110C-5A41-43D4-BEE8-4ECA1F1C53B0}" type="presParOf" srcId="{56D877A1-95D0-4E84-9829-315F6C4B0741}" destId="{457AA2C7-DE3D-4A03-92AF-548E034BC183}" srcOrd="3" destOrd="0" presId="urn:microsoft.com/office/officeart/2005/8/layout/hierarchy1"/>
    <dgm:cxn modelId="{BF30459C-B6BD-4F98-A55B-68BB5A402483}" type="presParOf" srcId="{457AA2C7-DE3D-4A03-92AF-548E034BC183}" destId="{ABF9FC16-7106-4A98-9DD4-8578B33B1392}" srcOrd="0" destOrd="0" presId="urn:microsoft.com/office/officeart/2005/8/layout/hierarchy1"/>
    <dgm:cxn modelId="{40A1A235-1081-4D3E-B2FA-CE535E0F04A4}" type="presParOf" srcId="{ABF9FC16-7106-4A98-9DD4-8578B33B1392}" destId="{946CF337-CECD-4B6C-8417-CA558272B2A6}" srcOrd="0" destOrd="0" presId="urn:microsoft.com/office/officeart/2005/8/layout/hierarchy1"/>
    <dgm:cxn modelId="{8CCD4982-8650-4A15-806D-8CD2F73F9B16}" type="presParOf" srcId="{ABF9FC16-7106-4A98-9DD4-8578B33B1392}" destId="{2EA1FE1A-BC14-4AE4-883F-36AA5F83A902}" srcOrd="1" destOrd="0" presId="urn:microsoft.com/office/officeart/2005/8/layout/hierarchy1"/>
    <dgm:cxn modelId="{8845918F-22CD-49E2-B231-DF5D752466A8}" type="presParOf" srcId="{457AA2C7-DE3D-4A03-92AF-548E034BC183}" destId="{6FBE3319-5320-4A7B-AF69-FCDD4E4AE9B0}"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8C8851-285C-4828-B268-E8145D930F04}"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3A77132A-86A7-4E1E-9D76-0E92EF75A333}">
      <dgm:prSet phldrT="[Text]"/>
      <dgm:spPr/>
      <dgm:t>
        <a:bodyPr/>
        <a:lstStyle/>
        <a:p>
          <a:r>
            <a:rPr lang="en-US" dirty="0"/>
            <a:t>Clinical</a:t>
          </a:r>
        </a:p>
      </dgm:t>
    </dgm:pt>
    <dgm:pt modelId="{38088ED2-6C53-4ED8-A932-A72356E9BC83}" type="parTrans" cxnId="{8A74741F-EBB1-4657-AE46-63CF4DFB10FF}">
      <dgm:prSet/>
      <dgm:spPr/>
      <dgm:t>
        <a:bodyPr/>
        <a:lstStyle/>
        <a:p>
          <a:endParaRPr lang="en-US"/>
        </a:p>
      </dgm:t>
    </dgm:pt>
    <dgm:pt modelId="{BF08B693-302D-44DC-A9B3-EC7BEE339646}" type="sibTrans" cxnId="{8A74741F-EBB1-4657-AE46-63CF4DFB10FF}">
      <dgm:prSet/>
      <dgm:spPr/>
      <dgm:t>
        <a:bodyPr/>
        <a:lstStyle/>
        <a:p>
          <a:endParaRPr lang="en-US"/>
        </a:p>
      </dgm:t>
    </dgm:pt>
    <dgm:pt modelId="{937702BA-64E5-4BA4-AFF0-84AA5AA6C92C}">
      <dgm:prSet phldrT="[Text]"/>
      <dgm:spPr/>
      <dgm:t>
        <a:bodyPr/>
        <a:lstStyle/>
        <a:p>
          <a:r>
            <a:rPr lang="en-US" dirty="0"/>
            <a:t>Dr. Jason Green, Advisory Board  Dermatologist</a:t>
          </a:r>
        </a:p>
      </dgm:t>
    </dgm:pt>
    <dgm:pt modelId="{D440CD09-14FF-4D11-8D24-B0F819501EF7}" type="parTrans" cxnId="{71633145-AE7A-4944-901B-4094D43AA798}">
      <dgm:prSet/>
      <dgm:spPr/>
      <dgm:t>
        <a:bodyPr/>
        <a:lstStyle/>
        <a:p>
          <a:endParaRPr lang="en-US"/>
        </a:p>
      </dgm:t>
    </dgm:pt>
    <dgm:pt modelId="{AF882D1C-9A88-40CE-B6A6-7E7C301C5A9F}" type="sibTrans" cxnId="{71633145-AE7A-4944-901B-4094D43AA798}">
      <dgm:prSet/>
      <dgm:spPr/>
      <dgm:t>
        <a:bodyPr/>
        <a:lstStyle/>
        <a:p>
          <a:endParaRPr lang="en-US"/>
        </a:p>
      </dgm:t>
    </dgm:pt>
    <dgm:pt modelId="{FB0EE3D0-DE20-4831-8E96-7E7CE05062F5}">
      <dgm:prSet phldrT="[Text]"/>
      <dgm:spPr/>
      <dgm:t>
        <a:bodyPr/>
        <a:lstStyle/>
        <a:p>
          <a:r>
            <a:rPr lang="en-US" dirty="0"/>
            <a:t>Col. George E. Peoples,(Ret) MD</a:t>
          </a:r>
        </a:p>
        <a:p>
          <a:r>
            <a:rPr lang="en-US" dirty="0"/>
            <a:t>CRO</a:t>
          </a:r>
        </a:p>
      </dgm:t>
    </dgm:pt>
    <dgm:pt modelId="{8428DD30-E59F-4A32-BA37-A6535F7D3446}" type="parTrans" cxnId="{A55EC96D-570F-40BD-83AB-274991117A56}">
      <dgm:prSet/>
      <dgm:spPr/>
      <dgm:t>
        <a:bodyPr/>
        <a:lstStyle/>
        <a:p>
          <a:endParaRPr lang="en-US"/>
        </a:p>
      </dgm:t>
    </dgm:pt>
    <dgm:pt modelId="{29B46EE5-2BC5-43F8-AAED-FDC5B4B2C632}" type="sibTrans" cxnId="{A55EC96D-570F-40BD-83AB-274991117A56}">
      <dgm:prSet/>
      <dgm:spPr/>
      <dgm:t>
        <a:bodyPr/>
        <a:lstStyle/>
        <a:p>
          <a:endParaRPr lang="en-US"/>
        </a:p>
      </dgm:t>
    </dgm:pt>
    <dgm:pt modelId="{405366DA-8DA2-4117-9BAC-1BE705CFB702}" type="pres">
      <dgm:prSet presAssocID="{2F8C8851-285C-4828-B268-E8145D930F04}" presName="hierChild1" presStyleCnt="0">
        <dgm:presLayoutVars>
          <dgm:chPref val="1"/>
          <dgm:dir/>
          <dgm:animOne val="branch"/>
          <dgm:animLvl val="lvl"/>
          <dgm:resizeHandles/>
        </dgm:presLayoutVars>
      </dgm:prSet>
      <dgm:spPr/>
    </dgm:pt>
    <dgm:pt modelId="{EE18B3DF-F914-43D4-A899-82C7B8DD8790}" type="pres">
      <dgm:prSet presAssocID="{3A77132A-86A7-4E1E-9D76-0E92EF75A333}" presName="hierRoot1" presStyleCnt="0"/>
      <dgm:spPr/>
    </dgm:pt>
    <dgm:pt modelId="{07C2C67B-3CC1-4AEB-9CA7-F9A5DCE1C259}" type="pres">
      <dgm:prSet presAssocID="{3A77132A-86A7-4E1E-9D76-0E92EF75A333}" presName="composite" presStyleCnt="0"/>
      <dgm:spPr/>
    </dgm:pt>
    <dgm:pt modelId="{18482693-3CAA-427A-A01B-988F4E361D3D}" type="pres">
      <dgm:prSet presAssocID="{3A77132A-86A7-4E1E-9D76-0E92EF75A333}" presName="background" presStyleLbl="node0" presStyleIdx="0" presStyleCnt="1"/>
      <dgm:spPr/>
    </dgm:pt>
    <dgm:pt modelId="{C6993FC7-390A-4E42-9078-FF62490AEB3C}" type="pres">
      <dgm:prSet presAssocID="{3A77132A-86A7-4E1E-9D76-0E92EF75A333}" presName="text" presStyleLbl="fgAcc0" presStyleIdx="0" presStyleCnt="1">
        <dgm:presLayoutVars>
          <dgm:chPref val="3"/>
        </dgm:presLayoutVars>
      </dgm:prSet>
      <dgm:spPr/>
    </dgm:pt>
    <dgm:pt modelId="{DBEC2D57-888A-4D5E-8366-4658ABD6845C}" type="pres">
      <dgm:prSet presAssocID="{3A77132A-86A7-4E1E-9D76-0E92EF75A333}" presName="hierChild2" presStyleCnt="0"/>
      <dgm:spPr/>
    </dgm:pt>
    <dgm:pt modelId="{479E5003-B661-4C32-8D3F-A9EB58A01828}" type="pres">
      <dgm:prSet presAssocID="{D440CD09-14FF-4D11-8D24-B0F819501EF7}" presName="Name10" presStyleLbl="parChTrans1D2" presStyleIdx="0" presStyleCnt="2"/>
      <dgm:spPr/>
    </dgm:pt>
    <dgm:pt modelId="{CA075A64-AA87-49A8-BBAC-4E0D1DD46344}" type="pres">
      <dgm:prSet presAssocID="{937702BA-64E5-4BA4-AFF0-84AA5AA6C92C}" presName="hierRoot2" presStyleCnt="0"/>
      <dgm:spPr/>
    </dgm:pt>
    <dgm:pt modelId="{7E464144-B241-41BB-9C33-FC4DA75EBD87}" type="pres">
      <dgm:prSet presAssocID="{937702BA-64E5-4BA4-AFF0-84AA5AA6C92C}" presName="composite2" presStyleCnt="0"/>
      <dgm:spPr/>
    </dgm:pt>
    <dgm:pt modelId="{1C418764-DF83-418C-8C0C-F9F15402244E}" type="pres">
      <dgm:prSet presAssocID="{937702BA-64E5-4BA4-AFF0-84AA5AA6C92C}" presName="background2" presStyleLbl="node2" presStyleIdx="0" presStyleCnt="2"/>
      <dgm:spPr/>
    </dgm:pt>
    <dgm:pt modelId="{C1ACB175-1205-4DAB-A0BC-D7D978DDDE60}" type="pres">
      <dgm:prSet presAssocID="{937702BA-64E5-4BA4-AFF0-84AA5AA6C92C}" presName="text2" presStyleLbl="fgAcc2" presStyleIdx="0" presStyleCnt="2">
        <dgm:presLayoutVars>
          <dgm:chPref val="3"/>
        </dgm:presLayoutVars>
      </dgm:prSet>
      <dgm:spPr/>
    </dgm:pt>
    <dgm:pt modelId="{19ACDBED-6950-4445-9BAA-209D6D46216C}" type="pres">
      <dgm:prSet presAssocID="{937702BA-64E5-4BA4-AFF0-84AA5AA6C92C}" presName="hierChild3" presStyleCnt="0"/>
      <dgm:spPr/>
    </dgm:pt>
    <dgm:pt modelId="{611D4AC1-EDDE-4AE8-99F5-0E85AACEA4BE}" type="pres">
      <dgm:prSet presAssocID="{8428DD30-E59F-4A32-BA37-A6535F7D3446}" presName="Name10" presStyleLbl="parChTrans1D2" presStyleIdx="1" presStyleCnt="2"/>
      <dgm:spPr/>
    </dgm:pt>
    <dgm:pt modelId="{9663BBBE-5508-4A27-B251-B4ECB7737155}" type="pres">
      <dgm:prSet presAssocID="{FB0EE3D0-DE20-4831-8E96-7E7CE05062F5}" presName="hierRoot2" presStyleCnt="0"/>
      <dgm:spPr/>
    </dgm:pt>
    <dgm:pt modelId="{EC56581C-54AE-4DA0-A1B2-F663082F73C1}" type="pres">
      <dgm:prSet presAssocID="{FB0EE3D0-DE20-4831-8E96-7E7CE05062F5}" presName="composite2" presStyleCnt="0"/>
      <dgm:spPr/>
    </dgm:pt>
    <dgm:pt modelId="{D64D8E6D-DDE3-45C6-B81B-DC3C37F33CA4}" type="pres">
      <dgm:prSet presAssocID="{FB0EE3D0-DE20-4831-8E96-7E7CE05062F5}" presName="background2" presStyleLbl="node2" presStyleIdx="1" presStyleCnt="2"/>
      <dgm:spPr/>
    </dgm:pt>
    <dgm:pt modelId="{170E3E1B-D38B-4712-895F-77F20EE203C5}" type="pres">
      <dgm:prSet presAssocID="{FB0EE3D0-DE20-4831-8E96-7E7CE05062F5}" presName="text2" presStyleLbl="fgAcc2" presStyleIdx="1" presStyleCnt="2">
        <dgm:presLayoutVars>
          <dgm:chPref val="3"/>
        </dgm:presLayoutVars>
      </dgm:prSet>
      <dgm:spPr/>
    </dgm:pt>
    <dgm:pt modelId="{69F7A686-27DC-41FE-8991-B6D41BAFE0C2}" type="pres">
      <dgm:prSet presAssocID="{FB0EE3D0-DE20-4831-8E96-7E7CE05062F5}" presName="hierChild3" presStyleCnt="0"/>
      <dgm:spPr/>
    </dgm:pt>
  </dgm:ptLst>
  <dgm:cxnLst>
    <dgm:cxn modelId="{39BDB508-25EA-47AA-938D-1894105626FD}" type="presOf" srcId="{D440CD09-14FF-4D11-8D24-B0F819501EF7}" destId="{479E5003-B661-4C32-8D3F-A9EB58A01828}" srcOrd="0" destOrd="0" presId="urn:microsoft.com/office/officeart/2005/8/layout/hierarchy1"/>
    <dgm:cxn modelId="{8A74741F-EBB1-4657-AE46-63CF4DFB10FF}" srcId="{2F8C8851-285C-4828-B268-E8145D930F04}" destId="{3A77132A-86A7-4E1E-9D76-0E92EF75A333}" srcOrd="0" destOrd="0" parTransId="{38088ED2-6C53-4ED8-A932-A72356E9BC83}" sibTransId="{BF08B693-302D-44DC-A9B3-EC7BEE339646}"/>
    <dgm:cxn modelId="{9EE5CC30-AC2F-4993-BCB0-85A4AC7DA309}" type="presOf" srcId="{937702BA-64E5-4BA4-AFF0-84AA5AA6C92C}" destId="{C1ACB175-1205-4DAB-A0BC-D7D978DDDE60}" srcOrd="0" destOrd="0" presId="urn:microsoft.com/office/officeart/2005/8/layout/hierarchy1"/>
    <dgm:cxn modelId="{71633145-AE7A-4944-901B-4094D43AA798}" srcId="{3A77132A-86A7-4E1E-9D76-0E92EF75A333}" destId="{937702BA-64E5-4BA4-AFF0-84AA5AA6C92C}" srcOrd="0" destOrd="0" parTransId="{D440CD09-14FF-4D11-8D24-B0F819501EF7}" sibTransId="{AF882D1C-9A88-40CE-B6A6-7E7C301C5A9F}"/>
    <dgm:cxn modelId="{A55EC96D-570F-40BD-83AB-274991117A56}" srcId="{3A77132A-86A7-4E1E-9D76-0E92EF75A333}" destId="{FB0EE3D0-DE20-4831-8E96-7E7CE05062F5}" srcOrd="1" destOrd="0" parTransId="{8428DD30-E59F-4A32-BA37-A6535F7D3446}" sibTransId="{29B46EE5-2BC5-43F8-AAED-FDC5B4B2C632}"/>
    <dgm:cxn modelId="{67939E50-6ADE-4FD0-9AC0-036B6151F07F}" type="presOf" srcId="{2F8C8851-285C-4828-B268-E8145D930F04}" destId="{405366DA-8DA2-4117-9BAC-1BE705CFB702}" srcOrd="0" destOrd="0" presId="urn:microsoft.com/office/officeart/2005/8/layout/hierarchy1"/>
    <dgm:cxn modelId="{2A49BEA1-CAD8-414E-8774-17C3D9C3AF92}" type="presOf" srcId="{3A77132A-86A7-4E1E-9D76-0E92EF75A333}" destId="{C6993FC7-390A-4E42-9078-FF62490AEB3C}" srcOrd="0" destOrd="0" presId="urn:microsoft.com/office/officeart/2005/8/layout/hierarchy1"/>
    <dgm:cxn modelId="{631D49A7-419A-43C2-90E9-2F10D13E8B44}" type="presOf" srcId="{FB0EE3D0-DE20-4831-8E96-7E7CE05062F5}" destId="{170E3E1B-D38B-4712-895F-77F20EE203C5}" srcOrd="0" destOrd="0" presId="urn:microsoft.com/office/officeart/2005/8/layout/hierarchy1"/>
    <dgm:cxn modelId="{F57A38C9-5C10-47E7-9774-111F4E461998}" type="presOf" srcId="{8428DD30-E59F-4A32-BA37-A6535F7D3446}" destId="{611D4AC1-EDDE-4AE8-99F5-0E85AACEA4BE}" srcOrd="0" destOrd="0" presId="urn:microsoft.com/office/officeart/2005/8/layout/hierarchy1"/>
    <dgm:cxn modelId="{7CCE4681-8412-409E-B259-4F82852D0877}" type="presParOf" srcId="{405366DA-8DA2-4117-9BAC-1BE705CFB702}" destId="{EE18B3DF-F914-43D4-A899-82C7B8DD8790}" srcOrd="0" destOrd="0" presId="urn:microsoft.com/office/officeart/2005/8/layout/hierarchy1"/>
    <dgm:cxn modelId="{68EC32B6-83AC-4669-8EB2-5EE25E9DDFEA}" type="presParOf" srcId="{EE18B3DF-F914-43D4-A899-82C7B8DD8790}" destId="{07C2C67B-3CC1-4AEB-9CA7-F9A5DCE1C259}" srcOrd="0" destOrd="0" presId="urn:microsoft.com/office/officeart/2005/8/layout/hierarchy1"/>
    <dgm:cxn modelId="{4BF6382A-177E-4EDA-91A1-DED390F1AA34}" type="presParOf" srcId="{07C2C67B-3CC1-4AEB-9CA7-F9A5DCE1C259}" destId="{18482693-3CAA-427A-A01B-988F4E361D3D}" srcOrd="0" destOrd="0" presId="urn:microsoft.com/office/officeart/2005/8/layout/hierarchy1"/>
    <dgm:cxn modelId="{2F174B7E-9560-4D0B-94C3-8D195BF37937}" type="presParOf" srcId="{07C2C67B-3CC1-4AEB-9CA7-F9A5DCE1C259}" destId="{C6993FC7-390A-4E42-9078-FF62490AEB3C}" srcOrd="1" destOrd="0" presId="urn:microsoft.com/office/officeart/2005/8/layout/hierarchy1"/>
    <dgm:cxn modelId="{15873F25-08D5-4466-A6B1-D7E3E7545C48}" type="presParOf" srcId="{EE18B3DF-F914-43D4-A899-82C7B8DD8790}" destId="{DBEC2D57-888A-4D5E-8366-4658ABD6845C}" srcOrd="1" destOrd="0" presId="urn:microsoft.com/office/officeart/2005/8/layout/hierarchy1"/>
    <dgm:cxn modelId="{664BC559-19FB-447B-ACDE-09EB01AAFB60}" type="presParOf" srcId="{DBEC2D57-888A-4D5E-8366-4658ABD6845C}" destId="{479E5003-B661-4C32-8D3F-A9EB58A01828}" srcOrd="0" destOrd="0" presId="urn:microsoft.com/office/officeart/2005/8/layout/hierarchy1"/>
    <dgm:cxn modelId="{F77AA7F4-F67C-48BF-B56D-2CF21355E001}" type="presParOf" srcId="{DBEC2D57-888A-4D5E-8366-4658ABD6845C}" destId="{CA075A64-AA87-49A8-BBAC-4E0D1DD46344}" srcOrd="1" destOrd="0" presId="urn:microsoft.com/office/officeart/2005/8/layout/hierarchy1"/>
    <dgm:cxn modelId="{ED75E5B0-4C08-4A77-A335-B32EA2E1CA77}" type="presParOf" srcId="{CA075A64-AA87-49A8-BBAC-4E0D1DD46344}" destId="{7E464144-B241-41BB-9C33-FC4DA75EBD87}" srcOrd="0" destOrd="0" presId="urn:microsoft.com/office/officeart/2005/8/layout/hierarchy1"/>
    <dgm:cxn modelId="{F623718B-25FA-4B5D-9316-529F67F91A09}" type="presParOf" srcId="{7E464144-B241-41BB-9C33-FC4DA75EBD87}" destId="{1C418764-DF83-418C-8C0C-F9F15402244E}" srcOrd="0" destOrd="0" presId="urn:microsoft.com/office/officeart/2005/8/layout/hierarchy1"/>
    <dgm:cxn modelId="{E1FB17F7-4626-4677-AC4C-C5D7B4432EAD}" type="presParOf" srcId="{7E464144-B241-41BB-9C33-FC4DA75EBD87}" destId="{C1ACB175-1205-4DAB-A0BC-D7D978DDDE60}" srcOrd="1" destOrd="0" presId="urn:microsoft.com/office/officeart/2005/8/layout/hierarchy1"/>
    <dgm:cxn modelId="{68AAAE2B-6A07-42F1-AE6B-08C15391CB56}" type="presParOf" srcId="{CA075A64-AA87-49A8-BBAC-4E0D1DD46344}" destId="{19ACDBED-6950-4445-9BAA-209D6D46216C}" srcOrd="1" destOrd="0" presId="urn:microsoft.com/office/officeart/2005/8/layout/hierarchy1"/>
    <dgm:cxn modelId="{AC2047EB-78AA-4285-B737-FF42689072F2}" type="presParOf" srcId="{DBEC2D57-888A-4D5E-8366-4658ABD6845C}" destId="{611D4AC1-EDDE-4AE8-99F5-0E85AACEA4BE}" srcOrd="2" destOrd="0" presId="urn:microsoft.com/office/officeart/2005/8/layout/hierarchy1"/>
    <dgm:cxn modelId="{9C30A055-A7E7-47B8-9DF8-DBCFE185765C}" type="presParOf" srcId="{DBEC2D57-888A-4D5E-8366-4658ABD6845C}" destId="{9663BBBE-5508-4A27-B251-B4ECB7737155}" srcOrd="3" destOrd="0" presId="urn:microsoft.com/office/officeart/2005/8/layout/hierarchy1"/>
    <dgm:cxn modelId="{AEBDDB91-E6C8-4250-AB8D-566EB196C206}" type="presParOf" srcId="{9663BBBE-5508-4A27-B251-B4ECB7737155}" destId="{EC56581C-54AE-4DA0-A1B2-F663082F73C1}" srcOrd="0" destOrd="0" presId="urn:microsoft.com/office/officeart/2005/8/layout/hierarchy1"/>
    <dgm:cxn modelId="{2AF56C98-8606-481A-92E3-59727A943D36}" type="presParOf" srcId="{EC56581C-54AE-4DA0-A1B2-F663082F73C1}" destId="{D64D8E6D-DDE3-45C6-B81B-DC3C37F33CA4}" srcOrd="0" destOrd="0" presId="urn:microsoft.com/office/officeart/2005/8/layout/hierarchy1"/>
    <dgm:cxn modelId="{0B23D9EF-3FAF-403C-BEAC-3FF0586DA35B}" type="presParOf" srcId="{EC56581C-54AE-4DA0-A1B2-F663082F73C1}" destId="{170E3E1B-D38B-4712-895F-77F20EE203C5}" srcOrd="1" destOrd="0" presId="urn:microsoft.com/office/officeart/2005/8/layout/hierarchy1"/>
    <dgm:cxn modelId="{2406E2C1-468D-4E11-ADFE-15B913E2ACDB}" type="presParOf" srcId="{9663BBBE-5508-4A27-B251-B4ECB7737155}" destId="{69F7A686-27DC-41FE-8991-B6D41BAFE0C2}" srcOrd="1" destOrd="0" presId="urn:microsoft.com/office/officeart/2005/8/layout/hierarchy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7FE48B-F254-412E-B3EF-DF61B6D58552}"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868EBB88-C35C-4995-933A-844574CA469A}">
      <dgm:prSet phldrT="[Text]"/>
      <dgm:spPr/>
      <dgm:t>
        <a:bodyPr/>
        <a:lstStyle/>
        <a:p>
          <a:r>
            <a:rPr lang="en-US" dirty="0"/>
            <a:t>Reimbursement &amp; Government Affairs</a:t>
          </a:r>
        </a:p>
      </dgm:t>
    </dgm:pt>
    <dgm:pt modelId="{A5D99F28-8769-43AC-A582-28444B03D652}" type="parTrans" cxnId="{6954E9D9-11B9-4BFC-9ADD-424C30FD51A4}">
      <dgm:prSet/>
      <dgm:spPr/>
      <dgm:t>
        <a:bodyPr/>
        <a:lstStyle/>
        <a:p>
          <a:endParaRPr lang="en-US"/>
        </a:p>
      </dgm:t>
    </dgm:pt>
    <dgm:pt modelId="{96E2D669-796A-4AF8-B693-4D7C4F9B1C08}" type="sibTrans" cxnId="{6954E9D9-11B9-4BFC-9ADD-424C30FD51A4}">
      <dgm:prSet/>
      <dgm:spPr/>
      <dgm:t>
        <a:bodyPr/>
        <a:lstStyle/>
        <a:p>
          <a:endParaRPr lang="en-US"/>
        </a:p>
      </dgm:t>
    </dgm:pt>
    <dgm:pt modelId="{F8663B10-1039-4E9E-976B-231AE5C6D775}">
      <dgm:prSet phldrT="[Text]"/>
      <dgm:spPr/>
      <dgm:t>
        <a:bodyPr/>
        <a:lstStyle/>
        <a:p>
          <a:r>
            <a:rPr lang="en-US" dirty="0"/>
            <a:t>Randall Carson Director of Reimbursement</a:t>
          </a:r>
        </a:p>
      </dgm:t>
    </dgm:pt>
    <dgm:pt modelId="{07EAD98E-3330-403F-AC7C-28130582D397}" type="parTrans" cxnId="{77B29B2A-E231-4682-BFB6-8AB879157FAC}">
      <dgm:prSet/>
      <dgm:spPr/>
      <dgm:t>
        <a:bodyPr/>
        <a:lstStyle/>
        <a:p>
          <a:endParaRPr lang="en-US"/>
        </a:p>
      </dgm:t>
    </dgm:pt>
    <dgm:pt modelId="{5497E26C-EBF3-4CFF-A031-0EE898D228A5}" type="sibTrans" cxnId="{77B29B2A-E231-4682-BFB6-8AB879157FAC}">
      <dgm:prSet/>
      <dgm:spPr/>
      <dgm:t>
        <a:bodyPr/>
        <a:lstStyle/>
        <a:p>
          <a:endParaRPr lang="en-US"/>
        </a:p>
      </dgm:t>
    </dgm:pt>
    <dgm:pt modelId="{A23E132C-EFB5-4C9A-B8BA-879F854024EB}" type="pres">
      <dgm:prSet presAssocID="{EA7FE48B-F254-412E-B3EF-DF61B6D58552}" presName="hierChild1" presStyleCnt="0">
        <dgm:presLayoutVars>
          <dgm:chPref val="1"/>
          <dgm:dir/>
          <dgm:animOne val="branch"/>
          <dgm:animLvl val="lvl"/>
          <dgm:resizeHandles/>
        </dgm:presLayoutVars>
      </dgm:prSet>
      <dgm:spPr/>
    </dgm:pt>
    <dgm:pt modelId="{0B098A71-487F-46B0-9B87-3423E1494C55}" type="pres">
      <dgm:prSet presAssocID="{868EBB88-C35C-4995-933A-844574CA469A}" presName="hierRoot1" presStyleCnt="0"/>
      <dgm:spPr/>
    </dgm:pt>
    <dgm:pt modelId="{E8C60CA2-290E-4F4E-B7C4-AAB4BC2F9233}" type="pres">
      <dgm:prSet presAssocID="{868EBB88-C35C-4995-933A-844574CA469A}" presName="composite" presStyleCnt="0"/>
      <dgm:spPr/>
    </dgm:pt>
    <dgm:pt modelId="{94A724A8-23A4-4A9D-8400-CE56F94FCAF8}" type="pres">
      <dgm:prSet presAssocID="{868EBB88-C35C-4995-933A-844574CA469A}" presName="background" presStyleLbl="node0" presStyleIdx="0" presStyleCnt="1"/>
      <dgm:spPr/>
    </dgm:pt>
    <dgm:pt modelId="{66A77E95-2513-4325-B505-E8DF06AB5AC1}" type="pres">
      <dgm:prSet presAssocID="{868EBB88-C35C-4995-933A-844574CA469A}" presName="text" presStyleLbl="fgAcc0" presStyleIdx="0" presStyleCnt="1">
        <dgm:presLayoutVars>
          <dgm:chPref val="3"/>
        </dgm:presLayoutVars>
      </dgm:prSet>
      <dgm:spPr/>
    </dgm:pt>
    <dgm:pt modelId="{57231183-7CFE-47E8-840F-81077C4A850A}" type="pres">
      <dgm:prSet presAssocID="{868EBB88-C35C-4995-933A-844574CA469A}" presName="hierChild2" presStyleCnt="0"/>
      <dgm:spPr/>
    </dgm:pt>
    <dgm:pt modelId="{93C9CC04-FF8E-4132-A4D5-5616899AD7AF}" type="pres">
      <dgm:prSet presAssocID="{07EAD98E-3330-403F-AC7C-28130582D397}" presName="Name10" presStyleLbl="parChTrans1D2" presStyleIdx="0" presStyleCnt="1"/>
      <dgm:spPr/>
    </dgm:pt>
    <dgm:pt modelId="{3E970CAF-0D3F-4CE2-B1DD-A89D37E5E88E}" type="pres">
      <dgm:prSet presAssocID="{F8663B10-1039-4E9E-976B-231AE5C6D775}" presName="hierRoot2" presStyleCnt="0"/>
      <dgm:spPr/>
    </dgm:pt>
    <dgm:pt modelId="{21B53018-BC6A-4D91-BFD0-0A8CC67D1A66}" type="pres">
      <dgm:prSet presAssocID="{F8663B10-1039-4E9E-976B-231AE5C6D775}" presName="composite2" presStyleCnt="0"/>
      <dgm:spPr/>
    </dgm:pt>
    <dgm:pt modelId="{3B36C641-263A-4A49-AE9C-BA8C78006B1D}" type="pres">
      <dgm:prSet presAssocID="{F8663B10-1039-4E9E-976B-231AE5C6D775}" presName="background2" presStyleLbl="node2" presStyleIdx="0" presStyleCnt="1"/>
      <dgm:spPr/>
    </dgm:pt>
    <dgm:pt modelId="{5CBC8C62-44DC-4AA7-AA80-03DE1F236889}" type="pres">
      <dgm:prSet presAssocID="{F8663B10-1039-4E9E-976B-231AE5C6D775}" presName="text2" presStyleLbl="fgAcc2" presStyleIdx="0" presStyleCnt="1">
        <dgm:presLayoutVars>
          <dgm:chPref val="3"/>
        </dgm:presLayoutVars>
      </dgm:prSet>
      <dgm:spPr/>
    </dgm:pt>
    <dgm:pt modelId="{75B1D5B8-8829-40DD-9876-04291E23EE0B}" type="pres">
      <dgm:prSet presAssocID="{F8663B10-1039-4E9E-976B-231AE5C6D775}" presName="hierChild3" presStyleCnt="0"/>
      <dgm:spPr/>
    </dgm:pt>
  </dgm:ptLst>
  <dgm:cxnLst>
    <dgm:cxn modelId="{77B29B2A-E231-4682-BFB6-8AB879157FAC}" srcId="{868EBB88-C35C-4995-933A-844574CA469A}" destId="{F8663B10-1039-4E9E-976B-231AE5C6D775}" srcOrd="0" destOrd="0" parTransId="{07EAD98E-3330-403F-AC7C-28130582D397}" sibTransId="{5497E26C-EBF3-4CFF-A031-0EE898D228A5}"/>
    <dgm:cxn modelId="{81935A55-52E8-42E7-B7DE-4AF89208A5A0}" type="presOf" srcId="{07EAD98E-3330-403F-AC7C-28130582D397}" destId="{93C9CC04-FF8E-4132-A4D5-5616899AD7AF}" srcOrd="0" destOrd="0" presId="urn:microsoft.com/office/officeart/2005/8/layout/hierarchy1"/>
    <dgm:cxn modelId="{7866C38A-A943-4311-A88D-9ABF895BC06C}" type="presOf" srcId="{F8663B10-1039-4E9E-976B-231AE5C6D775}" destId="{5CBC8C62-44DC-4AA7-AA80-03DE1F236889}" srcOrd="0" destOrd="0" presId="urn:microsoft.com/office/officeart/2005/8/layout/hierarchy1"/>
    <dgm:cxn modelId="{1B1B74BF-F158-41A3-9BC7-5E2208977A0A}" type="presOf" srcId="{EA7FE48B-F254-412E-B3EF-DF61B6D58552}" destId="{A23E132C-EFB5-4C9A-B8BA-879F854024EB}" srcOrd="0" destOrd="0" presId="urn:microsoft.com/office/officeart/2005/8/layout/hierarchy1"/>
    <dgm:cxn modelId="{6954E9D9-11B9-4BFC-9ADD-424C30FD51A4}" srcId="{EA7FE48B-F254-412E-B3EF-DF61B6D58552}" destId="{868EBB88-C35C-4995-933A-844574CA469A}" srcOrd="0" destOrd="0" parTransId="{A5D99F28-8769-43AC-A582-28444B03D652}" sibTransId="{96E2D669-796A-4AF8-B693-4D7C4F9B1C08}"/>
    <dgm:cxn modelId="{74EED1DE-B5EF-4EB6-8D6A-796EC2E557FF}" type="presOf" srcId="{868EBB88-C35C-4995-933A-844574CA469A}" destId="{66A77E95-2513-4325-B505-E8DF06AB5AC1}" srcOrd="0" destOrd="0" presId="urn:microsoft.com/office/officeart/2005/8/layout/hierarchy1"/>
    <dgm:cxn modelId="{FC414E25-3075-4581-8CB0-02451295A121}" type="presParOf" srcId="{A23E132C-EFB5-4C9A-B8BA-879F854024EB}" destId="{0B098A71-487F-46B0-9B87-3423E1494C55}" srcOrd="0" destOrd="0" presId="urn:microsoft.com/office/officeart/2005/8/layout/hierarchy1"/>
    <dgm:cxn modelId="{FF95A03B-AD91-4471-9589-C01749780758}" type="presParOf" srcId="{0B098A71-487F-46B0-9B87-3423E1494C55}" destId="{E8C60CA2-290E-4F4E-B7C4-AAB4BC2F9233}" srcOrd="0" destOrd="0" presId="urn:microsoft.com/office/officeart/2005/8/layout/hierarchy1"/>
    <dgm:cxn modelId="{12777119-303B-4A70-B036-C2C1D35DF644}" type="presParOf" srcId="{E8C60CA2-290E-4F4E-B7C4-AAB4BC2F9233}" destId="{94A724A8-23A4-4A9D-8400-CE56F94FCAF8}" srcOrd="0" destOrd="0" presId="urn:microsoft.com/office/officeart/2005/8/layout/hierarchy1"/>
    <dgm:cxn modelId="{31756668-0E94-48BE-99E6-022506764234}" type="presParOf" srcId="{E8C60CA2-290E-4F4E-B7C4-AAB4BC2F9233}" destId="{66A77E95-2513-4325-B505-E8DF06AB5AC1}" srcOrd="1" destOrd="0" presId="urn:microsoft.com/office/officeart/2005/8/layout/hierarchy1"/>
    <dgm:cxn modelId="{BD0EA020-0DEB-4591-AB66-E22C57705829}" type="presParOf" srcId="{0B098A71-487F-46B0-9B87-3423E1494C55}" destId="{57231183-7CFE-47E8-840F-81077C4A850A}" srcOrd="1" destOrd="0" presId="urn:microsoft.com/office/officeart/2005/8/layout/hierarchy1"/>
    <dgm:cxn modelId="{340B1EB6-D6BE-4307-895F-1B85178785BC}" type="presParOf" srcId="{57231183-7CFE-47E8-840F-81077C4A850A}" destId="{93C9CC04-FF8E-4132-A4D5-5616899AD7AF}" srcOrd="0" destOrd="0" presId="urn:microsoft.com/office/officeart/2005/8/layout/hierarchy1"/>
    <dgm:cxn modelId="{37E78874-6D6D-462E-8BFE-CDE9A1FB68BA}" type="presParOf" srcId="{57231183-7CFE-47E8-840F-81077C4A850A}" destId="{3E970CAF-0D3F-4CE2-B1DD-A89D37E5E88E}" srcOrd="1" destOrd="0" presId="urn:microsoft.com/office/officeart/2005/8/layout/hierarchy1"/>
    <dgm:cxn modelId="{2A4E0681-8364-4EAB-AB8D-711B7E7C1927}" type="presParOf" srcId="{3E970CAF-0D3F-4CE2-B1DD-A89D37E5E88E}" destId="{21B53018-BC6A-4D91-BFD0-0A8CC67D1A66}" srcOrd="0" destOrd="0" presId="urn:microsoft.com/office/officeart/2005/8/layout/hierarchy1"/>
    <dgm:cxn modelId="{69D86084-0666-42C3-B1A7-E93A4628D7DA}" type="presParOf" srcId="{21B53018-BC6A-4D91-BFD0-0A8CC67D1A66}" destId="{3B36C641-263A-4A49-AE9C-BA8C78006B1D}" srcOrd="0" destOrd="0" presId="urn:microsoft.com/office/officeart/2005/8/layout/hierarchy1"/>
    <dgm:cxn modelId="{271911B6-FF64-423E-9F90-C949DAA3167D}" type="presParOf" srcId="{21B53018-BC6A-4D91-BFD0-0A8CC67D1A66}" destId="{5CBC8C62-44DC-4AA7-AA80-03DE1F236889}" srcOrd="1" destOrd="0" presId="urn:microsoft.com/office/officeart/2005/8/layout/hierarchy1"/>
    <dgm:cxn modelId="{3162CA20-1C91-424C-BD06-A707B6B6FCA7}" type="presParOf" srcId="{3E970CAF-0D3F-4CE2-B1DD-A89D37E5E88E}" destId="{75B1D5B8-8829-40DD-9876-04291E23EE0B}" srcOrd="1" destOrd="0" presId="urn:microsoft.com/office/officeart/2005/8/layout/hierarchy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6F624-C620-495C-A149-0529B05B33E0}"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en-US"/>
        </a:p>
      </dgm:t>
    </dgm:pt>
    <dgm:pt modelId="{4659381C-2670-4D19-81D9-2EC0CCB0B489}">
      <dgm:prSet phldrT="[Text]"/>
      <dgm:spPr/>
      <dgm:t>
        <a:bodyPr/>
        <a:lstStyle/>
        <a:p>
          <a:r>
            <a:rPr lang="en-US" b="1" spc="-5" dirty="0">
              <a:latin typeface="Calibri"/>
              <a:cs typeface="Calibri"/>
            </a:rPr>
            <a:t>AMR Crisis</a:t>
          </a:r>
          <a:endParaRPr lang="en-US" dirty="0"/>
        </a:p>
      </dgm:t>
    </dgm:pt>
    <dgm:pt modelId="{AE30D2F5-3B47-477B-93F8-F905DF7E75FD}" type="parTrans" cxnId="{BA339F60-B2B3-49C4-8C49-F9A4A5D2B6C8}">
      <dgm:prSet/>
      <dgm:spPr/>
      <dgm:t>
        <a:bodyPr/>
        <a:lstStyle/>
        <a:p>
          <a:endParaRPr lang="en-US"/>
        </a:p>
      </dgm:t>
    </dgm:pt>
    <dgm:pt modelId="{3AA03066-02F0-44D0-834B-DD122C4B02CF}" type="sibTrans" cxnId="{BA339F60-B2B3-49C4-8C49-F9A4A5D2B6C8}">
      <dgm:prSet/>
      <dgm:spPr/>
      <dgm:t>
        <a:bodyPr/>
        <a:lstStyle/>
        <a:p>
          <a:endParaRPr lang="en-US"/>
        </a:p>
      </dgm:t>
    </dgm:pt>
    <dgm:pt modelId="{E3D9343C-DCF6-4FB8-A453-9C0EF5FAA192}">
      <dgm:prSet phldrT="[Text]"/>
      <dgm:spPr/>
      <dgm:t>
        <a:bodyPr/>
        <a:lstStyle/>
        <a:p>
          <a:r>
            <a:rPr lang="en-US" b="1" spc="-5" dirty="0">
              <a:latin typeface="Calibri"/>
              <a:cs typeface="Calibri"/>
            </a:rPr>
            <a:t>DFUs</a:t>
          </a:r>
          <a:endParaRPr lang="en-US" dirty="0"/>
        </a:p>
      </dgm:t>
    </dgm:pt>
    <dgm:pt modelId="{668B01E4-9C6D-467C-9BB9-3D63C2E71580}" type="parTrans" cxnId="{844029B8-BEEC-40BC-8CFC-CA44514446BF}">
      <dgm:prSet/>
      <dgm:spPr/>
      <dgm:t>
        <a:bodyPr/>
        <a:lstStyle/>
        <a:p>
          <a:endParaRPr lang="en-US"/>
        </a:p>
      </dgm:t>
    </dgm:pt>
    <dgm:pt modelId="{C256EE0F-7799-4534-A745-596FCA6C5555}" type="sibTrans" cxnId="{844029B8-BEEC-40BC-8CFC-CA44514446BF}">
      <dgm:prSet/>
      <dgm:spPr/>
      <dgm:t>
        <a:bodyPr/>
        <a:lstStyle/>
        <a:p>
          <a:endParaRPr lang="en-US"/>
        </a:p>
      </dgm:t>
    </dgm:pt>
    <dgm:pt modelId="{39BD6568-6ACC-498B-9D0C-BECD51CB9F3D}">
      <dgm:prSet phldrT="[Text]"/>
      <dgm:spPr/>
      <dgm:t>
        <a:bodyPr/>
        <a:lstStyle/>
        <a:p>
          <a:r>
            <a:rPr lang="en-US" b="1" spc="-5" dirty="0">
              <a:latin typeface="Calibri"/>
              <a:cs typeface="Calibri"/>
            </a:rPr>
            <a:t>Burns</a:t>
          </a:r>
          <a:endParaRPr lang="en-US" dirty="0"/>
        </a:p>
      </dgm:t>
    </dgm:pt>
    <dgm:pt modelId="{20743C06-B98C-441A-B214-6C462562E752}" type="parTrans" cxnId="{EE27FF09-FA7E-4E8D-A999-D2549859E991}">
      <dgm:prSet/>
      <dgm:spPr/>
      <dgm:t>
        <a:bodyPr/>
        <a:lstStyle/>
        <a:p>
          <a:endParaRPr lang="en-US"/>
        </a:p>
      </dgm:t>
    </dgm:pt>
    <dgm:pt modelId="{31D3153C-B428-4D93-9514-BFCF5BA894C2}" type="sibTrans" cxnId="{EE27FF09-FA7E-4E8D-A999-D2549859E991}">
      <dgm:prSet/>
      <dgm:spPr/>
      <dgm:t>
        <a:bodyPr/>
        <a:lstStyle/>
        <a:p>
          <a:endParaRPr lang="en-US"/>
        </a:p>
      </dgm:t>
    </dgm:pt>
    <dgm:pt modelId="{EF70BF80-04C9-425B-9B02-4F90C3024952}">
      <dgm:prSet phldrT="[Text]" custT="1"/>
      <dgm:spPr/>
      <dgm:t>
        <a:bodyPr/>
        <a:lstStyle/>
        <a:p>
          <a:r>
            <a:rPr lang="en-US" sz="1900" b="1" kern="1200" spc="-5" dirty="0">
              <a:latin typeface="Calibri"/>
              <a:cs typeface="Calibri"/>
            </a:rPr>
            <a:t>Our BEECure™ M patented formulation provides a microbial barrier to </a:t>
          </a:r>
          <a:r>
            <a:rPr lang="en-US" sz="1900" b="1" kern="1200" spc="-5" dirty="0">
              <a:solidFill>
                <a:prstClr val="black">
                  <a:hueOff val="0"/>
                  <a:satOff val="0"/>
                  <a:lumOff val="0"/>
                  <a:alphaOff val="0"/>
                </a:prstClr>
              </a:solidFill>
              <a:latin typeface="Calibri"/>
              <a:ea typeface="+mn-ea"/>
              <a:cs typeface="Calibri"/>
            </a:rPr>
            <a:t>prevent life threatening </a:t>
          </a:r>
          <a:r>
            <a:rPr lang="en-US" sz="1900" b="1" kern="1200" spc="-5" dirty="0">
              <a:latin typeface="Calibri"/>
              <a:cs typeface="Calibri"/>
            </a:rPr>
            <a:t>bacteria (MRSA) from penetrating the dressing</a:t>
          </a:r>
          <a:r>
            <a:rPr lang="en-US" sz="1900" b="1" kern="1200" spc="-5" baseline="30000" dirty="0">
              <a:latin typeface="Calibri"/>
              <a:cs typeface="Calibri"/>
            </a:rPr>
            <a:t>4</a:t>
          </a:r>
          <a:r>
            <a:rPr lang="en-US" sz="1900" b="1" kern="1200" spc="-5" dirty="0">
              <a:latin typeface="Calibri"/>
              <a:cs typeface="Calibri"/>
            </a:rPr>
            <a:t>.</a:t>
          </a:r>
          <a:endParaRPr lang="en-US" sz="1900" kern="1200" dirty="0"/>
        </a:p>
      </dgm:t>
    </dgm:pt>
    <dgm:pt modelId="{381C3489-2D48-44A8-BAC3-48105934DFFD}" type="parTrans" cxnId="{AEF80595-6477-4F96-A5F5-669EC997C71D}">
      <dgm:prSet/>
      <dgm:spPr/>
      <dgm:t>
        <a:bodyPr/>
        <a:lstStyle/>
        <a:p>
          <a:endParaRPr lang="en-US"/>
        </a:p>
      </dgm:t>
    </dgm:pt>
    <dgm:pt modelId="{5A80479B-0364-4A35-83FE-2174AFD5992E}" type="sibTrans" cxnId="{AEF80595-6477-4F96-A5F5-669EC997C71D}">
      <dgm:prSet/>
      <dgm:spPr/>
      <dgm:t>
        <a:bodyPr/>
        <a:lstStyle/>
        <a:p>
          <a:endParaRPr lang="en-US"/>
        </a:p>
      </dgm:t>
    </dgm:pt>
    <dgm:pt modelId="{D54C37F7-A4DE-42FD-AC56-C87AD06B3FD4}">
      <dgm:prSet phldrT="[Text]"/>
      <dgm:spPr/>
      <dgm:t>
        <a:bodyPr/>
        <a:lstStyle/>
        <a:p>
          <a:r>
            <a:rPr lang="en-US" b="1" spc="-5" dirty="0">
              <a:latin typeface="Calibri"/>
              <a:cs typeface="Calibri"/>
            </a:rPr>
            <a:t>Case studies illustrated superior clinical outcomes with</a:t>
          </a:r>
          <a:r>
            <a:rPr lang="en-US" b="1" spc="-5" dirty="0">
              <a:cs typeface="Calibri"/>
            </a:rPr>
            <a:t> accelerated</a:t>
          </a:r>
          <a:r>
            <a:rPr lang="en-US" b="1" spc="-5" dirty="0">
              <a:latin typeface="Calibri"/>
              <a:cs typeface="Calibri"/>
            </a:rPr>
            <a:t> healing and skin regeneration on severe limb threatening wounds</a:t>
          </a:r>
          <a:r>
            <a:rPr lang="en-US" b="1" spc="-5" baseline="30000" dirty="0">
              <a:latin typeface="Calibri"/>
              <a:cs typeface="Calibri"/>
            </a:rPr>
            <a:t>5</a:t>
          </a:r>
          <a:r>
            <a:rPr lang="en-US" b="1" spc="-5" dirty="0">
              <a:latin typeface="Calibri"/>
              <a:cs typeface="Calibri"/>
            </a:rPr>
            <a:t>.</a:t>
          </a:r>
          <a:endParaRPr lang="en-US" dirty="0"/>
        </a:p>
      </dgm:t>
    </dgm:pt>
    <dgm:pt modelId="{F2F1EAC6-5A92-470F-B730-B300B3E15ECE}" type="parTrans" cxnId="{006395B2-5550-4BCB-A17C-A49B9171AF25}">
      <dgm:prSet/>
      <dgm:spPr/>
      <dgm:t>
        <a:bodyPr/>
        <a:lstStyle/>
        <a:p>
          <a:endParaRPr lang="en-US"/>
        </a:p>
      </dgm:t>
    </dgm:pt>
    <dgm:pt modelId="{9AB5106E-57BA-4614-B8D1-E87DEE103DC3}" type="sibTrans" cxnId="{006395B2-5550-4BCB-A17C-A49B9171AF25}">
      <dgm:prSet/>
      <dgm:spPr/>
      <dgm:t>
        <a:bodyPr/>
        <a:lstStyle/>
        <a:p>
          <a:endParaRPr lang="en-US"/>
        </a:p>
      </dgm:t>
    </dgm:pt>
    <dgm:pt modelId="{0F3B41DD-09AC-4D9F-9EFE-8604BFC3C988}">
      <dgm:prSet phldrT="[Text]"/>
      <dgm:spPr/>
      <dgm:t>
        <a:bodyPr/>
        <a:lstStyle/>
        <a:p>
          <a:pPr>
            <a:buSzPct val="100000"/>
          </a:pPr>
          <a:r>
            <a:rPr lang="en-US" b="1" spc="-5" dirty="0">
              <a:latin typeface="Calibri"/>
              <a:cs typeface="Calibri"/>
            </a:rPr>
            <a:t>Honey dressings make the wounds sterile in less time, enhance healing, and have a better outcome in terms of hypertrophic scars and postburn contractures, as compared to silver sulfadiazine dressings</a:t>
          </a:r>
          <a:r>
            <a:rPr lang="en-US" b="1" spc="-5" baseline="30000" dirty="0">
              <a:latin typeface="Calibri"/>
              <a:cs typeface="Calibri"/>
            </a:rPr>
            <a:t>6</a:t>
          </a:r>
          <a:r>
            <a:rPr lang="en-US" b="1" spc="-5" dirty="0">
              <a:latin typeface="Calibri"/>
              <a:cs typeface="Calibri"/>
            </a:rPr>
            <a:t>.</a:t>
          </a:r>
          <a:endParaRPr lang="en-US" dirty="0"/>
        </a:p>
      </dgm:t>
    </dgm:pt>
    <dgm:pt modelId="{A34371F1-3427-4005-9976-0B8100450A84}" type="parTrans" cxnId="{505D2B49-C806-4722-9CC3-F231196EBC91}">
      <dgm:prSet/>
      <dgm:spPr/>
      <dgm:t>
        <a:bodyPr/>
        <a:lstStyle/>
        <a:p>
          <a:endParaRPr lang="en-US"/>
        </a:p>
      </dgm:t>
    </dgm:pt>
    <dgm:pt modelId="{E614F8C2-8980-4E76-965E-7D20CBBF703E}" type="sibTrans" cxnId="{505D2B49-C806-4722-9CC3-F231196EBC91}">
      <dgm:prSet/>
      <dgm:spPr/>
      <dgm:t>
        <a:bodyPr/>
        <a:lstStyle/>
        <a:p>
          <a:endParaRPr lang="en-US"/>
        </a:p>
      </dgm:t>
    </dgm:pt>
    <dgm:pt modelId="{9BC63EFD-C6FA-40BE-9EC8-349ACD5A397F}" type="pres">
      <dgm:prSet presAssocID="{0476F624-C620-495C-A149-0529B05B33E0}" presName="linear" presStyleCnt="0">
        <dgm:presLayoutVars>
          <dgm:dir/>
          <dgm:animLvl val="lvl"/>
          <dgm:resizeHandles val="exact"/>
        </dgm:presLayoutVars>
      </dgm:prSet>
      <dgm:spPr/>
    </dgm:pt>
    <dgm:pt modelId="{BA52997F-4D5D-4B61-BE93-AECF2EC08E12}" type="pres">
      <dgm:prSet presAssocID="{4659381C-2670-4D19-81D9-2EC0CCB0B489}" presName="parentLin" presStyleCnt="0"/>
      <dgm:spPr/>
    </dgm:pt>
    <dgm:pt modelId="{E98386B4-3580-48DB-80F7-612A6977F1A5}" type="pres">
      <dgm:prSet presAssocID="{4659381C-2670-4D19-81D9-2EC0CCB0B489}" presName="parentLeftMargin" presStyleLbl="node1" presStyleIdx="0" presStyleCnt="3"/>
      <dgm:spPr/>
    </dgm:pt>
    <dgm:pt modelId="{9E26B3A9-307E-426D-B9E8-BF51A8B881AE}" type="pres">
      <dgm:prSet presAssocID="{4659381C-2670-4D19-81D9-2EC0CCB0B489}" presName="parentText" presStyleLbl="node1" presStyleIdx="0" presStyleCnt="3">
        <dgm:presLayoutVars>
          <dgm:chMax val="0"/>
          <dgm:bulletEnabled val="1"/>
        </dgm:presLayoutVars>
      </dgm:prSet>
      <dgm:spPr/>
    </dgm:pt>
    <dgm:pt modelId="{4FE13D0D-1EC4-47B4-BDE8-F4962579357F}" type="pres">
      <dgm:prSet presAssocID="{4659381C-2670-4D19-81D9-2EC0CCB0B489}" presName="negativeSpace" presStyleCnt="0"/>
      <dgm:spPr/>
    </dgm:pt>
    <dgm:pt modelId="{0BF3BC3A-0C4D-4EA2-9929-45E6D7D7706E}" type="pres">
      <dgm:prSet presAssocID="{4659381C-2670-4D19-81D9-2EC0CCB0B489}" presName="childText" presStyleLbl="conFgAcc1" presStyleIdx="0" presStyleCnt="3">
        <dgm:presLayoutVars>
          <dgm:bulletEnabled val="1"/>
        </dgm:presLayoutVars>
      </dgm:prSet>
      <dgm:spPr/>
    </dgm:pt>
    <dgm:pt modelId="{107AD10C-EEBC-43F7-8285-FCC69F26FA71}" type="pres">
      <dgm:prSet presAssocID="{3AA03066-02F0-44D0-834B-DD122C4B02CF}" presName="spaceBetweenRectangles" presStyleCnt="0"/>
      <dgm:spPr/>
    </dgm:pt>
    <dgm:pt modelId="{C3FE9B10-2F35-4F64-A8D2-74E964D4834A}" type="pres">
      <dgm:prSet presAssocID="{E3D9343C-DCF6-4FB8-A453-9C0EF5FAA192}" presName="parentLin" presStyleCnt="0"/>
      <dgm:spPr/>
    </dgm:pt>
    <dgm:pt modelId="{8202A034-D392-4B79-BD9D-5CEBE0D0F699}" type="pres">
      <dgm:prSet presAssocID="{E3D9343C-DCF6-4FB8-A453-9C0EF5FAA192}" presName="parentLeftMargin" presStyleLbl="node1" presStyleIdx="0" presStyleCnt="3"/>
      <dgm:spPr/>
    </dgm:pt>
    <dgm:pt modelId="{20F4B395-FE36-4704-A931-7F2C3F3AFBC8}" type="pres">
      <dgm:prSet presAssocID="{E3D9343C-DCF6-4FB8-A453-9C0EF5FAA192}" presName="parentText" presStyleLbl="node1" presStyleIdx="1" presStyleCnt="3">
        <dgm:presLayoutVars>
          <dgm:chMax val="0"/>
          <dgm:bulletEnabled val="1"/>
        </dgm:presLayoutVars>
      </dgm:prSet>
      <dgm:spPr/>
    </dgm:pt>
    <dgm:pt modelId="{00DD4C43-0D70-4097-8659-79C2B1249751}" type="pres">
      <dgm:prSet presAssocID="{E3D9343C-DCF6-4FB8-A453-9C0EF5FAA192}" presName="negativeSpace" presStyleCnt="0"/>
      <dgm:spPr/>
    </dgm:pt>
    <dgm:pt modelId="{A33ECD54-DD1C-4A4A-AB03-ADEEDA975C0C}" type="pres">
      <dgm:prSet presAssocID="{E3D9343C-DCF6-4FB8-A453-9C0EF5FAA192}" presName="childText" presStyleLbl="conFgAcc1" presStyleIdx="1" presStyleCnt="3">
        <dgm:presLayoutVars>
          <dgm:bulletEnabled val="1"/>
        </dgm:presLayoutVars>
      </dgm:prSet>
      <dgm:spPr/>
    </dgm:pt>
    <dgm:pt modelId="{15652DAA-2829-402D-ACAF-A9FD9963C452}" type="pres">
      <dgm:prSet presAssocID="{C256EE0F-7799-4534-A745-596FCA6C5555}" presName="spaceBetweenRectangles" presStyleCnt="0"/>
      <dgm:spPr/>
    </dgm:pt>
    <dgm:pt modelId="{1253C605-48A0-4ACB-A731-A98510DFAEED}" type="pres">
      <dgm:prSet presAssocID="{39BD6568-6ACC-498B-9D0C-BECD51CB9F3D}" presName="parentLin" presStyleCnt="0"/>
      <dgm:spPr/>
    </dgm:pt>
    <dgm:pt modelId="{34A6FDBB-64D3-49AA-923A-D52052100F10}" type="pres">
      <dgm:prSet presAssocID="{39BD6568-6ACC-498B-9D0C-BECD51CB9F3D}" presName="parentLeftMargin" presStyleLbl="node1" presStyleIdx="1" presStyleCnt="3"/>
      <dgm:spPr/>
    </dgm:pt>
    <dgm:pt modelId="{5CCCAEDF-C986-494D-8646-2DC4EA3D6DCC}" type="pres">
      <dgm:prSet presAssocID="{39BD6568-6ACC-498B-9D0C-BECD51CB9F3D}" presName="parentText" presStyleLbl="node1" presStyleIdx="2" presStyleCnt="3">
        <dgm:presLayoutVars>
          <dgm:chMax val="0"/>
          <dgm:bulletEnabled val="1"/>
        </dgm:presLayoutVars>
      </dgm:prSet>
      <dgm:spPr/>
    </dgm:pt>
    <dgm:pt modelId="{CC386953-A0E9-4976-A2F5-E0390C3DE1B4}" type="pres">
      <dgm:prSet presAssocID="{39BD6568-6ACC-498B-9D0C-BECD51CB9F3D}" presName="negativeSpace" presStyleCnt="0"/>
      <dgm:spPr/>
    </dgm:pt>
    <dgm:pt modelId="{8620C5DC-63AC-4833-880E-B8537370D411}" type="pres">
      <dgm:prSet presAssocID="{39BD6568-6ACC-498B-9D0C-BECD51CB9F3D}" presName="childText" presStyleLbl="conFgAcc1" presStyleIdx="2" presStyleCnt="3">
        <dgm:presLayoutVars>
          <dgm:bulletEnabled val="1"/>
        </dgm:presLayoutVars>
      </dgm:prSet>
      <dgm:spPr/>
    </dgm:pt>
  </dgm:ptLst>
  <dgm:cxnLst>
    <dgm:cxn modelId="{EE27FF09-FA7E-4E8D-A999-D2549859E991}" srcId="{0476F624-C620-495C-A149-0529B05B33E0}" destId="{39BD6568-6ACC-498B-9D0C-BECD51CB9F3D}" srcOrd="2" destOrd="0" parTransId="{20743C06-B98C-441A-B214-6C462562E752}" sibTransId="{31D3153C-B428-4D93-9514-BFCF5BA894C2}"/>
    <dgm:cxn modelId="{9715732A-8ACB-40AE-98D7-C861ED3B8BEF}" type="presOf" srcId="{0476F624-C620-495C-A149-0529B05B33E0}" destId="{9BC63EFD-C6FA-40BE-9EC8-349ACD5A397F}" srcOrd="0" destOrd="0" presId="urn:microsoft.com/office/officeart/2005/8/layout/list1"/>
    <dgm:cxn modelId="{BA339F60-B2B3-49C4-8C49-F9A4A5D2B6C8}" srcId="{0476F624-C620-495C-A149-0529B05B33E0}" destId="{4659381C-2670-4D19-81D9-2EC0CCB0B489}" srcOrd="0" destOrd="0" parTransId="{AE30D2F5-3B47-477B-93F8-F905DF7E75FD}" sibTransId="{3AA03066-02F0-44D0-834B-DD122C4B02CF}"/>
    <dgm:cxn modelId="{74364661-A635-44E9-A2A8-6683C471DF44}" type="presOf" srcId="{4659381C-2670-4D19-81D9-2EC0CCB0B489}" destId="{9E26B3A9-307E-426D-B9E8-BF51A8B881AE}" srcOrd="1" destOrd="0" presId="urn:microsoft.com/office/officeart/2005/8/layout/list1"/>
    <dgm:cxn modelId="{505D2B49-C806-4722-9CC3-F231196EBC91}" srcId="{39BD6568-6ACC-498B-9D0C-BECD51CB9F3D}" destId="{0F3B41DD-09AC-4D9F-9EFE-8604BFC3C988}" srcOrd="0" destOrd="0" parTransId="{A34371F1-3427-4005-9976-0B8100450A84}" sibTransId="{E614F8C2-8980-4E76-965E-7D20CBBF703E}"/>
    <dgm:cxn modelId="{9502A069-3186-4045-BDDE-637322017E00}" type="presOf" srcId="{EF70BF80-04C9-425B-9B02-4F90C3024952}" destId="{0BF3BC3A-0C4D-4EA2-9929-45E6D7D7706E}" srcOrd="0" destOrd="0" presId="urn:microsoft.com/office/officeart/2005/8/layout/list1"/>
    <dgm:cxn modelId="{B1080679-4EED-468F-8750-C5471A876E8F}" type="presOf" srcId="{0F3B41DD-09AC-4D9F-9EFE-8604BFC3C988}" destId="{8620C5DC-63AC-4833-880E-B8537370D411}" srcOrd="0" destOrd="0" presId="urn:microsoft.com/office/officeart/2005/8/layout/list1"/>
    <dgm:cxn modelId="{72F1C482-C2DD-415C-BBB5-6794C5B2A45E}" type="presOf" srcId="{E3D9343C-DCF6-4FB8-A453-9C0EF5FAA192}" destId="{20F4B395-FE36-4704-A931-7F2C3F3AFBC8}" srcOrd="1" destOrd="0" presId="urn:microsoft.com/office/officeart/2005/8/layout/list1"/>
    <dgm:cxn modelId="{E2C68087-6898-410C-86FC-4B37B24E91B9}" type="presOf" srcId="{39BD6568-6ACC-498B-9D0C-BECD51CB9F3D}" destId="{5CCCAEDF-C986-494D-8646-2DC4EA3D6DCC}" srcOrd="1" destOrd="0" presId="urn:microsoft.com/office/officeart/2005/8/layout/list1"/>
    <dgm:cxn modelId="{AEF80595-6477-4F96-A5F5-669EC997C71D}" srcId="{4659381C-2670-4D19-81D9-2EC0CCB0B489}" destId="{EF70BF80-04C9-425B-9B02-4F90C3024952}" srcOrd="0" destOrd="0" parTransId="{381C3489-2D48-44A8-BAC3-48105934DFFD}" sibTransId="{5A80479B-0364-4A35-83FE-2174AFD5992E}"/>
    <dgm:cxn modelId="{DB4200B2-775D-4D85-823F-3CCC300C6AA5}" type="presOf" srcId="{D54C37F7-A4DE-42FD-AC56-C87AD06B3FD4}" destId="{A33ECD54-DD1C-4A4A-AB03-ADEEDA975C0C}" srcOrd="0" destOrd="0" presId="urn:microsoft.com/office/officeart/2005/8/layout/list1"/>
    <dgm:cxn modelId="{006395B2-5550-4BCB-A17C-A49B9171AF25}" srcId="{E3D9343C-DCF6-4FB8-A453-9C0EF5FAA192}" destId="{D54C37F7-A4DE-42FD-AC56-C87AD06B3FD4}" srcOrd="0" destOrd="0" parTransId="{F2F1EAC6-5A92-470F-B730-B300B3E15ECE}" sibTransId="{9AB5106E-57BA-4614-B8D1-E87DEE103DC3}"/>
    <dgm:cxn modelId="{844029B8-BEEC-40BC-8CFC-CA44514446BF}" srcId="{0476F624-C620-495C-A149-0529B05B33E0}" destId="{E3D9343C-DCF6-4FB8-A453-9C0EF5FAA192}" srcOrd="1" destOrd="0" parTransId="{668B01E4-9C6D-467C-9BB9-3D63C2E71580}" sibTransId="{C256EE0F-7799-4534-A745-596FCA6C5555}"/>
    <dgm:cxn modelId="{7AE825C6-3103-48C1-A675-EE2D8C85A03A}" type="presOf" srcId="{E3D9343C-DCF6-4FB8-A453-9C0EF5FAA192}" destId="{8202A034-D392-4B79-BD9D-5CEBE0D0F699}" srcOrd="0" destOrd="0" presId="urn:microsoft.com/office/officeart/2005/8/layout/list1"/>
    <dgm:cxn modelId="{275B60D1-2714-4C50-8882-5BD677E52BF5}" type="presOf" srcId="{39BD6568-6ACC-498B-9D0C-BECD51CB9F3D}" destId="{34A6FDBB-64D3-49AA-923A-D52052100F10}" srcOrd="0" destOrd="0" presId="urn:microsoft.com/office/officeart/2005/8/layout/list1"/>
    <dgm:cxn modelId="{596077DF-A2FB-44E1-B046-0A37773FC41D}" type="presOf" srcId="{4659381C-2670-4D19-81D9-2EC0CCB0B489}" destId="{E98386B4-3580-48DB-80F7-612A6977F1A5}" srcOrd="0" destOrd="0" presId="urn:microsoft.com/office/officeart/2005/8/layout/list1"/>
    <dgm:cxn modelId="{85358C91-077C-43B2-8A29-0CF74286FAEC}" type="presParOf" srcId="{9BC63EFD-C6FA-40BE-9EC8-349ACD5A397F}" destId="{BA52997F-4D5D-4B61-BE93-AECF2EC08E12}" srcOrd="0" destOrd="0" presId="urn:microsoft.com/office/officeart/2005/8/layout/list1"/>
    <dgm:cxn modelId="{DDB5AAD7-753E-46CD-AD24-D85AEA445212}" type="presParOf" srcId="{BA52997F-4D5D-4B61-BE93-AECF2EC08E12}" destId="{E98386B4-3580-48DB-80F7-612A6977F1A5}" srcOrd="0" destOrd="0" presId="urn:microsoft.com/office/officeart/2005/8/layout/list1"/>
    <dgm:cxn modelId="{B09455D3-C77E-437C-AA33-CCD9B02C0528}" type="presParOf" srcId="{BA52997F-4D5D-4B61-BE93-AECF2EC08E12}" destId="{9E26B3A9-307E-426D-B9E8-BF51A8B881AE}" srcOrd="1" destOrd="0" presId="urn:microsoft.com/office/officeart/2005/8/layout/list1"/>
    <dgm:cxn modelId="{9695DA60-0155-4DB2-A518-22898F4B9E97}" type="presParOf" srcId="{9BC63EFD-C6FA-40BE-9EC8-349ACD5A397F}" destId="{4FE13D0D-1EC4-47B4-BDE8-F4962579357F}" srcOrd="1" destOrd="0" presId="urn:microsoft.com/office/officeart/2005/8/layout/list1"/>
    <dgm:cxn modelId="{D117ADAE-75A9-416F-982A-EB60C88962F0}" type="presParOf" srcId="{9BC63EFD-C6FA-40BE-9EC8-349ACD5A397F}" destId="{0BF3BC3A-0C4D-4EA2-9929-45E6D7D7706E}" srcOrd="2" destOrd="0" presId="urn:microsoft.com/office/officeart/2005/8/layout/list1"/>
    <dgm:cxn modelId="{79393903-6E57-46B7-8800-D75D46CE3927}" type="presParOf" srcId="{9BC63EFD-C6FA-40BE-9EC8-349ACD5A397F}" destId="{107AD10C-EEBC-43F7-8285-FCC69F26FA71}" srcOrd="3" destOrd="0" presId="urn:microsoft.com/office/officeart/2005/8/layout/list1"/>
    <dgm:cxn modelId="{8FE9894C-D39D-443C-A137-583B03160191}" type="presParOf" srcId="{9BC63EFD-C6FA-40BE-9EC8-349ACD5A397F}" destId="{C3FE9B10-2F35-4F64-A8D2-74E964D4834A}" srcOrd="4" destOrd="0" presId="urn:microsoft.com/office/officeart/2005/8/layout/list1"/>
    <dgm:cxn modelId="{B4CC6811-4520-4A78-AA34-5592578245DB}" type="presParOf" srcId="{C3FE9B10-2F35-4F64-A8D2-74E964D4834A}" destId="{8202A034-D392-4B79-BD9D-5CEBE0D0F699}" srcOrd="0" destOrd="0" presId="urn:microsoft.com/office/officeart/2005/8/layout/list1"/>
    <dgm:cxn modelId="{BAF9BB3E-0A34-4B9E-B45C-95B4361A8C7D}" type="presParOf" srcId="{C3FE9B10-2F35-4F64-A8D2-74E964D4834A}" destId="{20F4B395-FE36-4704-A931-7F2C3F3AFBC8}" srcOrd="1" destOrd="0" presId="urn:microsoft.com/office/officeart/2005/8/layout/list1"/>
    <dgm:cxn modelId="{88F05D93-C393-4FA5-811F-1CE8E58FFDF3}" type="presParOf" srcId="{9BC63EFD-C6FA-40BE-9EC8-349ACD5A397F}" destId="{00DD4C43-0D70-4097-8659-79C2B1249751}" srcOrd="5" destOrd="0" presId="urn:microsoft.com/office/officeart/2005/8/layout/list1"/>
    <dgm:cxn modelId="{CB1EA9D2-AEC5-462D-BD3F-895E2A920432}" type="presParOf" srcId="{9BC63EFD-C6FA-40BE-9EC8-349ACD5A397F}" destId="{A33ECD54-DD1C-4A4A-AB03-ADEEDA975C0C}" srcOrd="6" destOrd="0" presId="urn:microsoft.com/office/officeart/2005/8/layout/list1"/>
    <dgm:cxn modelId="{6FFB1CC7-BF9A-404E-B277-AD87C6B408DA}" type="presParOf" srcId="{9BC63EFD-C6FA-40BE-9EC8-349ACD5A397F}" destId="{15652DAA-2829-402D-ACAF-A9FD9963C452}" srcOrd="7" destOrd="0" presId="urn:microsoft.com/office/officeart/2005/8/layout/list1"/>
    <dgm:cxn modelId="{77C8D885-A346-4186-A9FA-4207F674C8A2}" type="presParOf" srcId="{9BC63EFD-C6FA-40BE-9EC8-349ACD5A397F}" destId="{1253C605-48A0-4ACB-A731-A98510DFAEED}" srcOrd="8" destOrd="0" presId="urn:microsoft.com/office/officeart/2005/8/layout/list1"/>
    <dgm:cxn modelId="{7D0414DC-FCC0-4B0B-BD66-A5C12754BB10}" type="presParOf" srcId="{1253C605-48A0-4ACB-A731-A98510DFAEED}" destId="{34A6FDBB-64D3-49AA-923A-D52052100F10}" srcOrd="0" destOrd="0" presId="urn:microsoft.com/office/officeart/2005/8/layout/list1"/>
    <dgm:cxn modelId="{ED8D5845-23B9-4759-9D97-882F15E8666E}" type="presParOf" srcId="{1253C605-48A0-4ACB-A731-A98510DFAEED}" destId="{5CCCAEDF-C986-494D-8646-2DC4EA3D6DCC}" srcOrd="1" destOrd="0" presId="urn:microsoft.com/office/officeart/2005/8/layout/list1"/>
    <dgm:cxn modelId="{6F7820E3-AA9B-46ED-A523-80F033B1DB1E}" type="presParOf" srcId="{9BC63EFD-C6FA-40BE-9EC8-349ACD5A397F}" destId="{CC386953-A0E9-4976-A2F5-E0390C3DE1B4}" srcOrd="9" destOrd="0" presId="urn:microsoft.com/office/officeart/2005/8/layout/list1"/>
    <dgm:cxn modelId="{0205999A-27A0-480D-9C76-31085E712186}" type="presParOf" srcId="{9BC63EFD-C6FA-40BE-9EC8-349ACD5A397F}" destId="{8620C5DC-63AC-4833-880E-B8537370D41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44E0BC3-A54E-498B-99CB-C8DB0ABDAD2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6C46766F-CCDB-40FA-B541-CA0DE41E4408}">
      <dgm:prSet custT="1"/>
      <dgm:spPr/>
      <dgm:t>
        <a:bodyPr/>
        <a:lstStyle/>
        <a:p>
          <a:r>
            <a:rPr lang="en-US" sz="2000" b="1" i="0" dirty="0">
              <a:latin typeface="Arial" panose="020B0604020202020204" pitchFamily="34" charset="0"/>
              <a:cs typeface="Arial" panose="020B0604020202020204" pitchFamily="34" charset="0"/>
            </a:rPr>
            <a:t>BEECure™ M:</a:t>
          </a:r>
        </a:p>
        <a:p>
          <a:r>
            <a:rPr lang="en-US" sz="2000" b="1" i="0" dirty="0">
              <a:latin typeface="Arial" panose="020B0604020202020204" pitchFamily="34" charset="0"/>
              <a:cs typeface="Arial" panose="020B0604020202020204" pitchFamily="34" charset="0"/>
            </a:rPr>
            <a:t>Patent Allowed</a:t>
          </a:r>
        </a:p>
      </dgm:t>
    </dgm:pt>
    <dgm:pt modelId="{CA454921-39EC-4730-8C0A-5D0BC2B15B74}" type="parTrans" cxnId="{BED30B2D-DCB4-4608-82CC-FC083E95F911}">
      <dgm:prSet/>
      <dgm:spPr/>
      <dgm:t>
        <a:bodyPr/>
        <a:lstStyle/>
        <a:p>
          <a:endParaRPr lang="en-US" sz="1800"/>
        </a:p>
      </dgm:t>
    </dgm:pt>
    <dgm:pt modelId="{9EBFC036-F7D9-4ED5-BCFD-1CB4DA417542}" type="sibTrans" cxnId="{BED30B2D-DCB4-4608-82CC-FC083E95F911}">
      <dgm:prSet/>
      <dgm:spPr/>
      <dgm:t>
        <a:bodyPr/>
        <a:lstStyle/>
        <a:p>
          <a:endParaRPr lang="en-US" sz="1800"/>
        </a:p>
      </dgm:t>
    </dgm:pt>
    <dgm:pt modelId="{DE3F5A5F-FF33-4F1A-A921-8A4E439AC4D3}">
      <dgm:prSet custT="1"/>
      <dgm:spPr/>
      <dgm:t>
        <a:bodyPr/>
        <a:lstStyle/>
        <a:p>
          <a:r>
            <a:rPr lang="en-US" sz="2000" i="0" dirty="0">
              <a:latin typeface="Arial" panose="020B0604020202020204" pitchFamily="34" charset="0"/>
              <a:cs typeface="Arial" panose="020B0604020202020204" pitchFamily="34" charset="0"/>
            </a:rPr>
            <a:t>Composition: Allowed</a:t>
          </a:r>
        </a:p>
      </dgm:t>
    </dgm:pt>
    <dgm:pt modelId="{09A140C1-64A3-46CD-9566-FCDF1AEDDDE4}" type="parTrans" cxnId="{31B5769E-C91E-481E-AEF1-E9C47FE7B663}">
      <dgm:prSet/>
      <dgm:spPr/>
      <dgm:t>
        <a:bodyPr/>
        <a:lstStyle/>
        <a:p>
          <a:endParaRPr lang="en-US"/>
        </a:p>
      </dgm:t>
    </dgm:pt>
    <dgm:pt modelId="{164C28E0-35AF-4005-96E7-B57C2D4B5420}" type="sibTrans" cxnId="{31B5769E-C91E-481E-AEF1-E9C47FE7B663}">
      <dgm:prSet/>
      <dgm:spPr/>
      <dgm:t>
        <a:bodyPr/>
        <a:lstStyle/>
        <a:p>
          <a:endParaRPr lang="en-US"/>
        </a:p>
      </dgm:t>
    </dgm:pt>
    <dgm:pt modelId="{DB2AFA84-5CD5-4302-B5C8-49E7355E354E}">
      <dgm:prSet phldrT="[Text]" custT="1"/>
      <dgm:spPr/>
      <dgm:t>
        <a:bodyPr/>
        <a:lstStyle/>
        <a:p>
          <a:r>
            <a:rPr lang="en-US" sz="2000" i="0" dirty="0">
              <a:latin typeface="Arial" panose="020B0604020202020204" pitchFamily="34" charset="0"/>
              <a:cs typeface="Arial" panose="020B0604020202020204" pitchFamily="34" charset="0"/>
            </a:rPr>
            <a:t>Method and Use:       Patent Pending</a:t>
          </a:r>
        </a:p>
      </dgm:t>
    </dgm:pt>
    <dgm:pt modelId="{45960C2A-05FA-487F-A78C-2F7F0A031805}" type="parTrans" cxnId="{A3C6FCA8-84E1-4C1D-A88D-B15CA81D77F3}">
      <dgm:prSet/>
      <dgm:spPr/>
      <dgm:t>
        <a:bodyPr/>
        <a:lstStyle/>
        <a:p>
          <a:endParaRPr lang="en-US"/>
        </a:p>
      </dgm:t>
    </dgm:pt>
    <dgm:pt modelId="{A3A4BC60-6512-4AE5-966C-496D7A48311D}" type="sibTrans" cxnId="{A3C6FCA8-84E1-4C1D-A88D-B15CA81D77F3}">
      <dgm:prSet/>
      <dgm:spPr/>
      <dgm:t>
        <a:bodyPr/>
        <a:lstStyle/>
        <a:p>
          <a:endParaRPr lang="en-US"/>
        </a:p>
      </dgm:t>
    </dgm:pt>
    <dgm:pt modelId="{BEFACB87-FC4E-4E58-BE5B-ED666494FFF3}">
      <dgm:prSet phldrT="[Text]" custT="1"/>
      <dgm:spPr/>
      <dgm:t>
        <a:bodyPr/>
        <a:lstStyle/>
        <a:p>
          <a:pPr>
            <a:buNone/>
          </a:pPr>
          <a:r>
            <a:rPr lang="en-US" sz="2000" i="0" dirty="0">
              <a:solidFill>
                <a:prstClr val="black"/>
              </a:solidFill>
              <a:latin typeface="Arial" panose="020B0604020202020204" pitchFamily="34" charset="0"/>
              <a:ea typeface="+mn-ea"/>
              <a:cs typeface="Arial" panose="020B0604020202020204" pitchFamily="34" charset="0"/>
            </a:rPr>
            <a:t>BE</a:t>
          </a:r>
          <a:r>
            <a:rPr lang="en-US" sz="2000" b="0" i="0" dirty="0">
              <a:solidFill>
                <a:prstClr val="black"/>
              </a:solidFill>
              <a:latin typeface="Arial" panose="020B0604020202020204" pitchFamily="34" charset="0"/>
              <a:ea typeface="+mn-ea"/>
              <a:cs typeface="Arial" panose="020B0604020202020204" pitchFamily="34" charset="0"/>
            </a:rPr>
            <a:t>ECu</a:t>
          </a:r>
          <a:r>
            <a:rPr lang="en-US" sz="2000" i="0" dirty="0">
              <a:solidFill>
                <a:prstClr val="black"/>
              </a:solidFill>
              <a:latin typeface="Arial" panose="020B0604020202020204" pitchFamily="34" charset="0"/>
              <a:ea typeface="+mn-ea"/>
              <a:cs typeface="Arial" panose="020B0604020202020204" pitchFamily="34" charset="0"/>
            </a:rPr>
            <a:t>re™ I: Patent Pending</a:t>
          </a:r>
        </a:p>
      </dgm:t>
    </dgm:pt>
    <dgm:pt modelId="{9503D774-0B04-496D-8351-97759AC5C020}" type="parTrans" cxnId="{8D9D5CEC-1902-46B8-9E8A-C7F0ACC04154}">
      <dgm:prSet/>
      <dgm:spPr/>
      <dgm:t>
        <a:bodyPr/>
        <a:lstStyle/>
        <a:p>
          <a:endParaRPr lang="en-US"/>
        </a:p>
      </dgm:t>
    </dgm:pt>
    <dgm:pt modelId="{DD9BBFAA-92DF-4A39-AFE5-DDA4374927F7}" type="sibTrans" cxnId="{8D9D5CEC-1902-46B8-9E8A-C7F0ACC04154}">
      <dgm:prSet/>
      <dgm:spPr/>
      <dgm:t>
        <a:bodyPr/>
        <a:lstStyle/>
        <a:p>
          <a:endParaRPr lang="en-US"/>
        </a:p>
      </dgm:t>
    </dgm:pt>
    <dgm:pt modelId="{08B7A6DD-5CD2-42E5-9AF3-158AD226EE0C}">
      <dgm:prSet phldrT="[Text]" custT="1"/>
      <dgm:spPr/>
      <dgm:t>
        <a:bodyPr/>
        <a:lstStyle/>
        <a:p>
          <a:r>
            <a:rPr lang="en-US" sz="2000" i="0" dirty="0">
              <a:solidFill>
                <a:prstClr val="black"/>
              </a:solidFill>
              <a:latin typeface="Arial" panose="020B0604020202020204" pitchFamily="34" charset="0"/>
              <a:ea typeface="+mn-ea"/>
              <a:cs typeface="Arial" panose="020B0604020202020204" pitchFamily="34" charset="0"/>
            </a:rPr>
            <a:t>BEECure™ B: Patent Pending</a:t>
          </a:r>
          <a:endParaRPr lang="en-US" sz="2000" i="0" dirty="0">
            <a:latin typeface="Arial" panose="020B0604020202020204" pitchFamily="34" charset="0"/>
            <a:cs typeface="Arial" panose="020B0604020202020204" pitchFamily="34" charset="0"/>
          </a:endParaRPr>
        </a:p>
      </dgm:t>
    </dgm:pt>
    <dgm:pt modelId="{E46B7377-F6DE-4EC4-A439-97B86530EA45}" type="parTrans" cxnId="{1F3B79CE-49F1-46FF-8D82-07B4BE25C119}">
      <dgm:prSet/>
      <dgm:spPr/>
      <dgm:t>
        <a:bodyPr/>
        <a:lstStyle/>
        <a:p>
          <a:endParaRPr lang="en-US"/>
        </a:p>
      </dgm:t>
    </dgm:pt>
    <dgm:pt modelId="{17B4BED6-781D-4E62-97E6-91418D89267C}" type="sibTrans" cxnId="{1F3B79CE-49F1-46FF-8D82-07B4BE25C119}">
      <dgm:prSet/>
      <dgm:spPr/>
      <dgm:t>
        <a:bodyPr/>
        <a:lstStyle/>
        <a:p>
          <a:endParaRPr lang="en-US"/>
        </a:p>
      </dgm:t>
    </dgm:pt>
    <dgm:pt modelId="{EB40B11A-41C1-498A-A035-B432DC21B880}" type="pres">
      <dgm:prSet presAssocID="{644E0BC3-A54E-498B-99CB-C8DB0ABDAD28}" presName="hierChild1" presStyleCnt="0">
        <dgm:presLayoutVars>
          <dgm:orgChart val="1"/>
          <dgm:chPref val="1"/>
          <dgm:dir/>
          <dgm:animOne val="branch"/>
          <dgm:animLvl val="lvl"/>
          <dgm:resizeHandles/>
        </dgm:presLayoutVars>
      </dgm:prSet>
      <dgm:spPr/>
    </dgm:pt>
    <dgm:pt modelId="{EEEC7E70-E567-40A8-B266-B170634E6455}" type="pres">
      <dgm:prSet presAssocID="{6C46766F-CCDB-40FA-B541-CA0DE41E4408}" presName="hierRoot1" presStyleCnt="0">
        <dgm:presLayoutVars>
          <dgm:hierBranch val="init"/>
        </dgm:presLayoutVars>
      </dgm:prSet>
      <dgm:spPr/>
    </dgm:pt>
    <dgm:pt modelId="{613B0A45-2E54-412B-9BA7-E13BE3393730}" type="pres">
      <dgm:prSet presAssocID="{6C46766F-CCDB-40FA-B541-CA0DE41E4408}" presName="rootComposite1" presStyleCnt="0"/>
      <dgm:spPr/>
    </dgm:pt>
    <dgm:pt modelId="{CC2959B1-AAE6-4CF0-8BDA-C7987A7A542B}" type="pres">
      <dgm:prSet presAssocID="{6C46766F-CCDB-40FA-B541-CA0DE41E4408}" presName="rootText1" presStyleLbl="node0" presStyleIdx="0" presStyleCnt="1">
        <dgm:presLayoutVars>
          <dgm:chPref val="3"/>
        </dgm:presLayoutVars>
      </dgm:prSet>
      <dgm:spPr/>
    </dgm:pt>
    <dgm:pt modelId="{2F2FE19E-D624-48F9-B354-E09AD514D11B}" type="pres">
      <dgm:prSet presAssocID="{6C46766F-CCDB-40FA-B541-CA0DE41E4408}" presName="rootConnector1" presStyleLbl="node1" presStyleIdx="0" presStyleCnt="0"/>
      <dgm:spPr/>
    </dgm:pt>
    <dgm:pt modelId="{2315BE16-2915-4CB6-B209-11D369A259F9}" type="pres">
      <dgm:prSet presAssocID="{6C46766F-CCDB-40FA-B541-CA0DE41E4408}" presName="hierChild2" presStyleCnt="0"/>
      <dgm:spPr/>
    </dgm:pt>
    <dgm:pt modelId="{03C5A09F-0394-4197-984A-87892C3ABE49}" type="pres">
      <dgm:prSet presAssocID="{09A140C1-64A3-46CD-9566-FCDF1AEDDDE4}" presName="Name37" presStyleLbl="parChTrans1D2" presStyleIdx="0" presStyleCnt="4"/>
      <dgm:spPr/>
    </dgm:pt>
    <dgm:pt modelId="{B4ADCAB3-782E-46F2-9098-0127932078AA}" type="pres">
      <dgm:prSet presAssocID="{DE3F5A5F-FF33-4F1A-A921-8A4E439AC4D3}" presName="hierRoot2" presStyleCnt="0">
        <dgm:presLayoutVars>
          <dgm:hierBranch val="init"/>
        </dgm:presLayoutVars>
      </dgm:prSet>
      <dgm:spPr/>
    </dgm:pt>
    <dgm:pt modelId="{64027F68-31D8-4A22-A3EE-F22157AC36B4}" type="pres">
      <dgm:prSet presAssocID="{DE3F5A5F-FF33-4F1A-A921-8A4E439AC4D3}" presName="rootComposite" presStyleCnt="0"/>
      <dgm:spPr/>
    </dgm:pt>
    <dgm:pt modelId="{DFBF7CD7-A52A-4AA8-BFC1-8E0304090F20}" type="pres">
      <dgm:prSet presAssocID="{DE3F5A5F-FF33-4F1A-A921-8A4E439AC4D3}" presName="rootText" presStyleLbl="node2" presStyleIdx="0" presStyleCnt="4">
        <dgm:presLayoutVars>
          <dgm:chPref val="3"/>
        </dgm:presLayoutVars>
      </dgm:prSet>
      <dgm:spPr/>
    </dgm:pt>
    <dgm:pt modelId="{AF925E50-F1DC-4694-B405-211DED37FE72}" type="pres">
      <dgm:prSet presAssocID="{DE3F5A5F-FF33-4F1A-A921-8A4E439AC4D3}" presName="rootConnector" presStyleLbl="node2" presStyleIdx="0" presStyleCnt="4"/>
      <dgm:spPr/>
    </dgm:pt>
    <dgm:pt modelId="{BADB1968-BD84-4DB6-B78D-BD34D55E230F}" type="pres">
      <dgm:prSet presAssocID="{DE3F5A5F-FF33-4F1A-A921-8A4E439AC4D3}" presName="hierChild4" presStyleCnt="0"/>
      <dgm:spPr/>
    </dgm:pt>
    <dgm:pt modelId="{2FBAD808-5FE5-45D0-AB3F-4058283CD197}" type="pres">
      <dgm:prSet presAssocID="{DE3F5A5F-FF33-4F1A-A921-8A4E439AC4D3}" presName="hierChild5" presStyleCnt="0"/>
      <dgm:spPr/>
    </dgm:pt>
    <dgm:pt modelId="{36B29F59-45FF-4FBB-8FD8-AC0F1719E46F}" type="pres">
      <dgm:prSet presAssocID="{45960C2A-05FA-487F-A78C-2F7F0A031805}" presName="Name37" presStyleLbl="parChTrans1D2" presStyleIdx="1" presStyleCnt="4"/>
      <dgm:spPr/>
    </dgm:pt>
    <dgm:pt modelId="{F1B975D8-1DF2-439A-BB77-0C4EDD8A1A0D}" type="pres">
      <dgm:prSet presAssocID="{DB2AFA84-5CD5-4302-B5C8-49E7355E354E}" presName="hierRoot2" presStyleCnt="0">
        <dgm:presLayoutVars>
          <dgm:hierBranch val="init"/>
        </dgm:presLayoutVars>
      </dgm:prSet>
      <dgm:spPr/>
    </dgm:pt>
    <dgm:pt modelId="{8A509374-0A94-4A22-B7A5-731B585B8BF9}" type="pres">
      <dgm:prSet presAssocID="{DB2AFA84-5CD5-4302-B5C8-49E7355E354E}" presName="rootComposite" presStyleCnt="0"/>
      <dgm:spPr/>
    </dgm:pt>
    <dgm:pt modelId="{981F9EC0-05C2-4123-A7A9-B6F14D5DDD91}" type="pres">
      <dgm:prSet presAssocID="{DB2AFA84-5CD5-4302-B5C8-49E7355E354E}" presName="rootText" presStyleLbl="node2" presStyleIdx="1" presStyleCnt="4" custScaleX="107163">
        <dgm:presLayoutVars>
          <dgm:chPref val="3"/>
        </dgm:presLayoutVars>
      </dgm:prSet>
      <dgm:spPr/>
    </dgm:pt>
    <dgm:pt modelId="{677DBCCD-902D-4401-8F77-5913AAA30BD6}" type="pres">
      <dgm:prSet presAssocID="{DB2AFA84-5CD5-4302-B5C8-49E7355E354E}" presName="rootConnector" presStyleLbl="node2" presStyleIdx="1" presStyleCnt="4"/>
      <dgm:spPr/>
    </dgm:pt>
    <dgm:pt modelId="{59C3AABF-A543-4FA3-AC9F-327409BEC46B}" type="pres">
      <dgm:prSet presAssocID="{DB2AFA84-5CD5-4302-B5C8-49E7355E354E}" presName="hierChild4" presStyleCnt="0"/>
      <dgm:spPr/>
    </dgm:pt>
    <dgm:pt modelId="{7BECDC87-81BA-436A-8B8B-28054F244D20}" type="pres">
      <dgm:prSet presAssocID="{DB2AFA84-5CD5-4302-B5C8-49E7355E354E}" presName="hierChild5" presStyleCnt="0"/>
      <dgm:spPr/>
    </dgm:pt>
    <dgm:pt modelId="{766CE651-F07D-43D1-A85E-0E02B055A115}" type="pres">
      <dgm:prSet presAssocID="{9503D774-0B04-496D-8351-97759AC5C020}" presName="Name37" presStyleLbl="parChTrans1D2" presStyleIdx="2" presStyleCnt="4"/>
      <dgm:spPr/>
    </dgm:pt>
    <dgm:pt modelId="{335119E3-8403-4517-937D-1B0926182AD1}" type="pres">
      <dgm:prSet presAssocID="{BEFACB87-FC4E-4E58-BE5B-ED666494FFF3}" presName="hierRoot2" presStyleCnt="0">
        <dgm:presLayoutVars>
          <dgm:hierBranch val="init"/>
        </dgm:presLayoutVars>
      </dgm:prSet>
      <dgm:spPr/>
    </dgm:pt>
    <dgm:pt modelId="{38CF78C6-5F4C-44C4-8382-890DE7ACE7F5}" type="pres">
      <dgm:prSet presAssocID="{BEFACB87-FC4E-4E58-BE5B-ED666494FFF3}" presName="rootComposite" presStyleCnt="0"/>
      <dgm:spPr/>
    </dgm:pt>
    <dgm:pt modelId="{B048C30C-C931-4E01-8F78-B479F05E622B}" type="pres">
      <dgm:prSet presAssocID="{BEFACB87-FC4E-4E58-BE5B-ED666494FFF3}" presName="rootText" presStyleLbl="node2" presStyleIdx="2" presStyleCnt="4">
        <dgm:presLayoutVars>
          <dgm:chPref val="3"/>
        </dgm:presLayoutVars>
      </dgm:prSet>
      <dgm:spPr/>
    </dgm:pt>
    <dgm:pt modelId="{1305B199-E19E-45A4-B5F5-759BF1E9BC5B}" type="pres">
      <dgm:prSet presAssocID="{BEFACB87-FC4E-4E58-BE5B-ED666494FFF3}" presName="rootConnector" presStyleLbl="node2" presStyleIdx="2" presStyleCnt="4"/>
      <dgm:spPr/>
    </dgm:pt>
    <dgm:pt modelId="{24EC0F24-B355-48F9-B97F-1C542E5612C2}" type="pres">
      <dgm:prSet presAssocID="{BEFACB87-FC4E-4E58-BE5B-ED666494FFF3}" presName="hierChild4" presStyleCnt="0"/>
      <dgm:spPr/>
    </dgm:pt>
    <dgm:pt modelId="{1E13D9FF-00ED-46F8-8300-DD17550C7B73}" type="pres">
      <dgm:prSet presAssocID="{BEFACB87-FC4E-4E58-BE5B-ED666494FFF3}" presName="hierChild5" presStyleCnt="0"/>
      <dgm:spPr/>
    </dgm:pt>
    <dgm:pt modelId="{8DCC8575-4DAE-4AD6-A64F-3684686E0855}" type="pres">
      <dgm:prSet presAssocID="{E46B7377-F6DE-4EC4-A439-97B86530EA45}" presName="Name37" presStyleLbl="parChTrans1D2" presStyleIdx="3" presStyleCnt="4"/>
      <dgm:spPr/>
    </dgm:pt>
    <dgm:pt modelId="{CC20C89C-3528-4932-BE64-5555020E92D1}" type="pres">
      <dgm:prSet presAssocID="{08B7A6DD-5CD2-42E5-9AF3-158AD226EE0C}" presName="hierRoot2" presStyleCnt="0">
        <dgm:presLayoutVars>
          <dgm:hierBranch val="init"/>
        </dgm:presLayoutVars>
      </dgm:prSet>
      <dgm:spPr/>
    </dgm:pt>
    <dgm:pt modelId="{C3C3AD6E-CC8E-491C-8F4C-97A5C92F88A9}" type="pres">
      <dgm:prSet presAssocID="{08B7A6DD-5CD2-42E5-9AF3-158AD226EE0C}" presName="rootComposite" presStyleCnt="0"/>
      <dgm:spPr/>
    </dgm:pt>
    <dgm:pt modelId="{A3BB244C-84A2-4783-8402-CE6ACB1D0BEE}" type="pres">
      <dgm:prSet presAssocID="{08B7A6DD-5CD2-42E5-9AF3-158AD226EE0C}" presName="rootText" presStyleLbl="node2" presStyleIdx="3" presStyleCnt="4">
        <dgm:presLayoutVars>
          <dgm:chPref val="3"/>
        </dgm:presLayoutVars>
      </dgm:prSet>
      <dgm:spPr/>
    </dgm:pt>
    <dgm:pt modelId="{9B6E63C4-11B7-4D70-ABC3-A9596657D9CF}" type="pres">
      <dgm:prSet presAssocID="{08B7A6DD-5CD2-42E5-9AF3-158AD226EE0C}" presName="rootConnector" presStyleLbl="node2" presStyleIdx="3" presStyleCnt="4"/>
      <dgm:spPr/>
    </dgm:pt>
    <dgm:pt modelId="{E25FA3A0-18DE-4176-916B-EE5E07E526B3}" type="pres">
      <dgm:prSet presAssocID="{08B7A6DD-5CD2-42E5-9AF3-158AD226EE0C}" presName="hierChild4" presStyleCnt="0"/>
      <dgm:spPr/>
    </dgm:pt>
    <dgm:pt modelId="{0F604E2C-CC98-41F4-BDEB-237CEDDB04C8}" type="pres">
      <dgm:prSet presAssocID="{08B7A6DD-5CD2-42E5-9AF3-158AD226EE0C}" presName="hierChild5" presStyleCnt="0"/>
      <dgm:spPr/>
    </dgm:pt>
    <dgm:pt modelId="{08E1C318-2D9D-4501-9CDD-1AD768ECB645}" type="pres">
      <dgm:prSet presAssocID="{6C46766F-CCDB-40FA-B541-CA0DE41E4408}" presName="hierChild3" presStyleCnt="0"/>
      <dgm:spPr/>
    </dgm:pt>
  </dgm:ptLst>
  <dgm:cxnLst>
    <dgm:cxn modelId="{526FFC1B-846E-485E-84E0-F0DBF26CC324}" type="presOf" srcId="{9503D774-0B04-496D-8351-97759AC5C020}" destId="{766CE651-F07D-43D1-A85E-0E02B055A115}" srcOrd="0" destOrd="0" presId="urn:microsoft.com/office/officeart/2005/8/layout/orgChart1"/>
    <dgm:cxn modelId="{BED30B2D-DCB4-4608-82CC-FC083E95F911}" srcId="{644E0BC3-A54E-498B-99CB-C8DB0ABDAD28}" destId="{6C46766F-CCDB-40FA-B541-CA0DE41E4408}" srcOrd="0" destOrd="0" parTransId="{CA454921-39EC-4730-8C0A-5D0BC2B15B74}" sibTransId="{9EBFC036-F7D9-4ED5-BCFD-1CB4DA417542}"/>
    <dgm:cxn modelId="{9C9ADF32-A7D7-430D-863B-F081093DE747}" type="presOf" srcId="{45960C2A-05FA-487F-A78C-2F7F0A031805}" destId="{36B29F59-45FF-4FBB-8FD8-AC0F1719E46F}" srcOrd="0" destOrd="0" presId="urn:microsoft.com/office/officeart/2005/8/layout/orgChart1"/>
    <dgm:cxn modelId="{E8BE5137-69E6-4C78-A83E-1CC998B992A9}" type="presOf" srcId="{DE3F5A5F-FF33-4F1A-A921-8A4E439AC4D3}" destId="{AF925E50-F1DC-4694-B405-211DED37FE72}" srcOrd="1" destOrd="0" presId="urn:microsoft.com/office/officeart/2005/8/layout/orgChart1"/>
    <dgm:cxn modelId="{E9388F76-2F7D-43CC-AB8A-B060FEFDB536}" type="presOf" srcId="{09A140C1-64A3-46CD-9566-FCDF1AEDDDE4}" destId="{03C5A09F-0394-4197-984A-87892C3ABE49}" srcOrd="0" destOrd="0" presId="urn:microsoft.com/office/officeart/2005/8/layout/orgChart1"/>
    <dgm:cxn modelId="{675DC87F-9E27-497B-BCE1-B88045B36945}" type="presOf" srcId="{08B7A6DD-5CD2-42E5-9AF3-158AD226EE0C}" destId="{9B6E63C4-11B7-4D70-ABC3-A9596657D9CF}" srcOrd="1" destOrd="0" presId="urn:microsoft.com/office/officeart/2005/8/layout/orgChart1"/>
    <dgm:cxn modelId="{BEE0C181-9EA3-46BC-B305-E3839447041C}" type="presOf" srcId="{BEFACB87-FC4E-4E58-BE5B-ED666494FFF3}" destId="{B048C30C-C931-4E01-8F78-B479F05E622B}" srcOrd="0" destOrd="0" presId="urn:microsoft.com/office/officeart/2005/8/layout/orgChart1"/>
    <dgm:cxn modelId="{E9C80E91-DF5D-43AA-8A6A-12348C1A6934}" type="presOf" srcId="{08B7A6DD-5CD2-42E5-9AF3-158AD226EE0C}" destId="{A3BB244C-84A2-4783-8402-CE6ACB1D0BEE}" srcOrd="0" destOrd="0" presId="urn:microsoft.com/office/officeart/2005/8/layout/orgChart1"/>
    <dgm:cxn modelId="{31B5769E-C91E-481E-AEF1-E9C47FE7B663}" srcId="{6C46766F-CCDB-40FA-B541-CA0DE41E4408}" destId="{DE3F5A5F-FF33-4F1A-A921-8A4E439AC4D3}" srcOrd="0" destOrd="0" parTransId="{09A140C1-64A3-46CD-9566-FCDF1AEDDDE4}" sibTransId="{164C28E0-35AF-4005-96E7-B57C2D4B5420}"/>
    <dgm:cxn modelId="{B15FBC9F-A7DE-4996-9524-EFC13904085C}" type="presOf" srcId="{644E0BC3-A54E-498B-99CB-C8DB0ABDAD28}" destId="{EB40B11A-41C1-498A-A035-B432DC21B880}" srcOrd="0" destOrd="0" presId="urn:microsoft.com/office/officeart/2005/8/layout/orgChart1"/>
    <dgm:cxn modelId="{EC5069A5-6CFB-41FC-968D-31EE2EFC85F1}" type="presOf" srcId="{DE3F5A5F-FF33-4F1A-A921-8A4E439AC4D3}" destId="{DFBF7CD7-A52A-4AA8-BFC1-8E0304090F20}" srcOrd="0" destOrd="0" presId="urn:microsoft.com/office/officeart/2005/8/layout/orgChart1"/>
    <dgm:cxn modelId="{E618E9A8-A4D3-4C1B-83EB-2D264A5C7883}" type="presOf" srcId="{E46B7377-F6DE-4EC4-A439-97B86530EA45}" destId="{8DCC8575-4DAE-4AD6-A64F-3684686E0855}" srcOrd="0" destOrd="0" presId="urn:microsoft.com/office/officeart/2005/8/layout/orgChart1"/>
    <dgm:cxn modelId="{A3C6FCA8-84E1-4C1D-A88D-B15CA81D77F3}" srcId="{6C46766F-CCDB-40FA-B541-CA0DE41E4408}" destId="{DB2AFA84-5CD5-4302-B5C8-49E7355E354E}" srcOrd="1" destOrd="0" parTransId="{45960C2A-05FA-487F-A78C-2F7F0A031805}" sibTransId="{A3A4BC60-6512-4AE5-966C-496D7A48311D}"/>
    <dgm:cxn modelId="{42BE85AA-56EF-4D3E-98E7-DA33615F40B6}" type="presOf" srcId="{6C46766F-CCDB-40FA-B541-CA0DE41E4408}" destId="{CC2959B1-AAE6-4CF0-8BDA-C7987A7A542B}" srcOrd="0" destOrd="0" presId="urn:microsoft.com/office/officeart/2005/8/layout/orgChart1"/>
    <dgm:cxn modelId="{1F3B79CE-49F1-46FF-8D82-07B4BE25C119}" srcId="{6C46766F-CCDB-40FA-B541-CA0DE41E4408}" destId="{08B7A6DD-5CD2-42E5-9AF3-158AD226EE0C}" srcOrd="3" destOrd="0" parTransId="{E46B7377-F6DE-4EC4-A439-97B86530EA45}" sibTransId="{17B4BED6-781D-4E62-97E6-91418D89267C}"/>
    <dgm:cxn modelId="{8D9D5CEC-1902-46B8-9E8A-C7F0ACC04154}" srcId="{6C46766F-CCDB-40FA-B541-CA0DE41E4408}" destId="{BEFACB87-FC4E-4E58-BE5B-ED666494FFF3}" srcOrd="2" destOrd="0" parTransId="{9503D774-0B04-496D-8351-97759AC5C020}" sibTransId="{DD9BBFAA-92DF-4A39-AFE5-DDA4374927F7}"/>
    <dgm:cxn modelId="{651C0FF1-5D97-4A4F-850E-53C7BF69E80A}" type="presOf" srcId="{6C46766F-CCDB-40FA-B541-CA0DE41E4408}" destId="{2F2FE19E-D624-48F9-B354-E09AD514D11B}" srcOrd="1" destOrd="0" presId="urn:microsoft.com/office/officeart/2005/8/layout/orgChart1"/>
    <dgm:cxn modelId="{063AD4F3-B060-4540-A355-8061C1CEFDBE}" type="presOf" srcId="{DB2AFA84-5CD5-4302-B5C8-49E7355E354E}" destId="{677DBCCD-902D-4401-8F77-5913AAA30BD6}" srcOrd="1" destOrd="0" presId="urn:microsoft.com/office/officeart/2005/8/layout/orgChart1"/>
    <dgm:cxn modelId="{79D345FC-1A81-4958-A0A5-981483B7AAAF}" type="presOf" srcId="{BEFACB87-FC4E-4E58-BE5B-ED666494FFF3}" destId="{1305B199-E19E-45A4-B5F5-759BF1E9BC5B}" srcOrd="1" destOrd="0" presId="urn:microsoft.com/office/officeart/2005/8/layout/orgChart1"/>
    <dgm:cxn modelId="{99ADDEFF-6F71-4610-BE6C-9C4EF259B113}" type="presOf" srcId="{DB2AFA84-5CD5-4302-B5C8-49E7355E354E}" destId="{981F9EC0-05C2-4123-A7A9-B6F14D5DDD91}" srcOrd="0" destOrd="0" presId="urn:microsoft.com/office/officeart/2005/8/layout/orgChart1"/>
    <dgm:cxn modelId="{5D20F1CB-131F-455D-886C-248318FF59D5}" type="presParOf" srcId="{EB40B11A-41C1-498A-A035-B432DC21B880}" destId="{EEEC7E70-E567-40A8-B266-B170634E6455}" srcOrd="0" destOrd="0" presId="urn:microsoft.com/office/officeart/2005/8/layout/orgChart1"/>
    <dgm:cxn modelId="{654D2C4C-5E24-4149-81AF-5EE8F437C855}" type="presParOf" srcId="{EEEC7E70-E567-40A8-B266-B170634E6455}" destId="{613B0A45-2E54-412B-9BA7-E13BE3393730}" srcOrd="0" destOrd="0" presId="urn:microsoft.com/office/officeart/2005/8/layout/orgChart1"/>
    <dgm:cxn modelId="{04FF38BF-9271-4B09-8336-DFBD6212C9EB}" type="presParOf" srcId="{613B0A45-2E54-412B-9BA7-E13BE3393730}" destId="{CC2959B1-AAE6-4CF0-8BDA-C7987A7A542B}" srcOrd="0" destOrd="0" presId="urn:microsoft.com/office/officeart/2005/8/layout/orgChart1"/>
    <dgm:cxn modelId="{F85F6D2E-115F-4B9E-B2EA-F4141C0ED9CC}" type="presParOf" srcId="{613B0A45-2E54-412B-9BA7-E13BE3393730}" destId="{2F2FE19E-D624-48F9-B354-E09AD514D11B}" srcOrd="1" destOrd="0" presId="urn:microsoft.com/office/officeart/2005/8/layout/orgChart1"/>
    <dgm:cxn modelId="{D45B65B5-C835-4453-A7AB-168B7871D468}" type="presParOf" srcId="{EEEC7E70-E567-40A8-B266-B170634E6455}" destId="{2315BE16-2915-4CB6-B209-11D369A259F9}" srcOrd="1" destOrd="0" presId="urn:microsoft.com/office/officeart/2005/8/layout/orgChart1"/>
    <dgm:cxn modelId="{0C4883B9-07B4-4682-94BE-D1865B5A4219}" type="presParOf" srcId="{2315BE16-2915-4CB6-B209-11D369A259F9}" destId="{03C5A09F-0394-4197-984A-87892C3ABE49}" srcOrd="0" destOrd="0" presId="urn:microsoft.com/office/officeart/2005/8/layout/orgChart1"/>
    <dgm:cxn modelId="{FB7B7CBB-72D6-4E94-9D25-58A3350C3DEB}" type="presParOf" srcId="{2315BE16-2915-4CB6-B209-11D369A259F9}" destId="{B4ADCAB3-782E-46F2-9098-0127932078AA}" srcOrd="1" destOrd="0" presId="urn:microsoft.com/office/officeart/2005/8/layout/orgChart1"/>
    <dgm:cxn modelId="{2463EC9A-586D-4E8B-AD31-055966689F9E}" type="presParOf" srcId="{B4ADCAB3-782E-46F2-9098-0127932078AA}" destId="{64027F68-31D8-4A22-A3EE-F22157AC36B4}" srcOrd="0" destOrd="0" presId="urn:microsoft.com/office/officeart/2005/8/layout/orgChart1"/>
    <dgm:cxn modelId="{F7842E14-2CEA-4740-91AB-907AE7778014}" type="presParOf" srcId="{64027F68-31D8-4A22-A3EE-F22157AC36B4}" destId="{DFBF7CD7-A52A-4AA8-BFC1-8E0304090F20}" srcOrd="0" destOrd="0" presId="urn:microsoft.com/office/officeart/2005/8/layout/orgChart1"/>
    <dgm:cxn modelId="{958681BA-2669-4DD0-BA68-D145B7631A5B}" type="presParOf" srcId="{64027F68-31D8-4A22-A3EE-F22157AC36B4}" destId="{AF925E50-F1DC-4694-B405-211DED37FE72}" srcOrd="1" destOrd="0" presId="urn:microsoft.com/office/officeart/2005/8/layout/orgChart1"/>
    <dgm:cxn modelId="{7F0EA28A-813A-4069-9DAC-374CA6CC9586}" type="presParOf" srcId="{B4ADCAB3-782E-46F2-9098-0127932078AA}" destId="{BADB1968-BD84-4DB6-B78D-BD34D55E230F}" srcOrd="1" destOrd="0" presId="urn:microsoft.com/office/officeart/2005/8/layout/orgChart1"/>
    <dgm:cxn modelId="{56424258-23BD-4F49-816A-A81BE4DF0F5E}" type="presParOf" srcId="{B4ADCAB3-782E-46F2-9098-0127932078AA}" destId="{2FBAD808-5FE5-45D0-AB3F-4058283CD197}" srcOrd="2" destOrd="0" presId="urn:microsoft.com/office/officeart/2005/8/layout/orgChart1"/>
    <dgm:cxn modelId="{1603080C-9958-4FBC-901B-588BF63E8FCC}" type="presParOf" srcId="{2315BE16-2915-4CB6-B209-11D369A259F9}" destId="{36B29F59-45FF-4FBB-8FD8-AC0F1719E46F}" srcOrd="2" destOrd="0" presId="urn:microsoft.com/office/officeart/2005/8/layout/orgChart1"/>
    <dgm:cxn modelId="{EC476856-43C0-468B-8CD2-54793C155332}" type="presParOf" srcId="{2315BE16-2915-4CB6-B209-11D369A259F9}" destId="{F1B975D8-1DF2-439A-BB77-0C4EDD8A1A0D}" srcOrd="3" destOrd="0" presId="urn:microsoft.com/office/officeart/2005/8/layout/orgChart1"/>
    <dgm:cxn modelId="{93B4CD5A-F507-4FDB-A006-0C2116FBEF6A}" type="presParOf" srcId="{F1B975D8-1DF2-439A-BB77-0C4EDD8A1A0D}" destId="{8A509374-0A94-4A22-B7A5-731B585B8BF9}" srcOrd="0" destOrd="0" presId="urn:microsoft.com/office/officeart/2005/8/layout/orgChart1"/>
    <dgm:cxn modelId="{E3B8675F-F6B1-4830-8EFB-BD5F1B628C2B}" type="presParOf" srcId="{8A509374-0A94-4A22-B7A5-731B585B8BF9}" destId="{981F9EC0-05C2-4123-A7A9-B6F14D5DDD91}" srcOrd="0" destOrd="0" presId="urn:microsoft.com/office/officeart/2005/8/layout/orgChart1"/>
    <dgm:cxn modelId="{B69F9D3A-67AB-4AB0-99D9-223FBB388D94}" type="presParOf" srcId="{8A509374-0A94-4A22-B7A5-731B585B8BF9}" destId="{677DBCCD-902D-4401-8F77-5913AAA30BD6}" srcOrd="1" destOrd="0" presId="urn:microsoft.com/office/officeart/2005/8/layout/orgChart1"/>
    <dgm:cxn modelId="{BC905B6A-E801-4A50-ABA9-60B61EC6B85B}" type="presParOf" srcId="{F1B975D8-1DF2-439A-BB77-0C4EDD8A1A0D}" destId="{59C3AABF-A543-4FA3-AC9F-327409BEC46B}" srcOrd="1" destOrd="0" presId="urn:microsoft.com/office/officeart/2005/8/layout/orgChart1"/>
    <dgm:cxn modelId="{AAAE2EFE-CD7C-4C70-B4F9-B93A7E69263D}" type="presParOf" srcId="{F1B975D8-1DF2-439A-BB77-0C4EDD8A1A0D}" destId="{7BECDC87-81BA-436A-8B8B-28054F244D20}" srcOrd="2" destOrd="0" presId="urn:microsoft.com/office/officeart/2005/8/layout/orgChart1"/>
    <dgm:cxn modelId="{2E151C4A-14DF-4FB6-8065-0952BAF91050}" type="presParOf" srcId="{2315BE16-2915-4CB6-B209-11D369A259F9}" destId="{766CE651-F07D-43D1-A85E-0E02B055A115}" srcOrd="4" destOrd="0" presId="urn:microsoft.com/office/officeart/2005/8/layout/orgChart1"/>
    <dgm:cxn modelId="{63A45398-7C53-4824-AF43-DBB5B005208E}" type="presParOf" srcId="{2315BE16-2915-4CB6-B209-11D369A259F9}" destId="{335119E3-8403-4517-937D-1B0926182AD1}" srcOrd="5" destOrd="0" presId="urn:microsoft.com/office/officeart/2005/8/layout/orgChart1"/>
    <dgm:cxn modelId="{3DA35159-E62A-46FC-8105-895D0A625B0F}" type="presParOf" srcId="{335119E3-8403-4517-937D-1B0926182AD1}" destId="{38CF78C6-5F4C-44C4-8382-890DE7ACE7F5}" srcOrd="0" destOrd="0" presId="urn:microsoft.com/office/officeart/2005/8/layout/orgChart1"/>
    <dgm:cxn modelId="{5345914C-7C5D-465F-8CE7-303265FF40BD}" type="presParOf" srcId="{38CF78C6-5F4C-44C4-8382-890DE7ACE7F5}" destId="{B048C30C-C931-4E01-8F78-B479F05E622B}" srcOrd="0" destOrd="0" presId="urn:microsoft.com/office/officeart/2005/8/layout/orgChart1"/>
    <dgm:cxn modelId="{00D97E77-8B06-4A43-9AA0-B8CB8EDCF1A3}" type="presParOf" srcId="{38CF78C6-5F4C-44C4-8382-890DE7ACE7F5}" destId="{1305B199-E19E-45A4-B5F5-759BF1E9BC5B}" srcOrd="1" destOrd="0" presId="urn:microsoft.com/office/officeart/2005/8/layout/orgChart1"/>
    <dgm:cxn modelId="{FC575A72-6105-484C-BFC3-4D15D939E5A3}" type="presParOf" srcId="{335119E3-8403-4517-937D-1B0926182AD1}" destId="{24EC0F24-B355-48F9-B97F-1C542E5612C2}" srcOrd="1" destOrd="0" presId="urn:microsoft.com/office/officeart/2005/8/layout/orgChart1"/>
    <dgm:cxn modelId="{2124B7E2-7A12-4F4B-9A85-DFD118795511}" type="presParOf" srcId="{335119E3-8403-4517-937D-1B0926182AD1}" destId="{1E13D9FF-00ED-46F8-8300-DD17550C7B73}" srcOrd="2" destOrd="0" presId="urn:microsoft.com/office/officeart/2005/8/layout/orgChart1"/>
    <dgm:cxn modelId="{A2F60A5C-0AB6-45F5-8054-CFD2FFE1122F}" type="presParOf" srcId="{2315BE16-2915-4CB6-B209-11D369A259F9}" destId="{8DCC8575-4DAE-4AD6-A64F-3684686E0855}" srcOrd="6" destOrd="0" presId="urn:microsoft.com/office/officeart/2005/8/layout/orgChart1"/>
    <dgm:cxn modelId="{733B7376-A9F8-46B2-B728-672AF976BF15}" type="presParOf" srcId="{2315BE16-2915-4CB6-B209-11D369A259F9}" destId="{CC20C89C-3528-4932-BE64-5555020E92D1}" srcOrd="7" destOrd="0" presId="urn:microsoft.com/office/officeart/2005/8/layout/orgChart1"/>
    <dgm:cxn modelId="{E4163316-2605-4FC8-93B2-351711F9219C}" type="presParOf" srcId="{CC20C89C-3528-4932-BE64-5555020E92D1}" destId="{C3C3AD6E-CC8E-491C-8F4C-97A5C92F88A9}" srcOrd="0" destOrd="0" presId="urn:microsoft.com/office/officeart/2005/8/layout/orgChart1"/>
    <dgm:cxn modelId="{C4777785-BD5A-47BC-9131-872AEFCE7931}" type="presParOf" srcId="{C3C3AD6E-CC8E-491C-8F4C-97A5C92F88A9}" destId="{A3BB244C-84A2-4783-8402-CE6ACB1D0BEE}" srcOrd="0" destOrd="0" presId="urn:microsoft.com/office/officeart/2005/8/layout/orgChart1"/>
    <dgm:cxn modelId="{1CF4AA95-608A-4405-8443-16F86F1D15A2}" type="presParOf" srcId="{C3C3AD6E-CC8E-491C-8F4C-97A5C92F88A9}" destId="{9B6E63C4-11B7-4D70-ABC3-A9596657D9CF}" srcOrd="1" destOrd="0" presId="urn:microsoft.com/office/officeart/2005/8/layout/orgChart1"/>
    <dgm:cxn modelId="{65447825-EA7B-4F19-A874-1055694CBB85}" type="presParOf" srcId="{CC20C89C-3528-4932-BE64-5555020E92D1}" destId="{E25FA3A0-18DE-4176-916B-EE5E07E526B3}" srcOrd="1" destOrd="0" presId="urn:microsoft.com/office/officeart/2005/8/layout/orgChart1"/>
    <dgm:cxn modelId="{AE9450E4-8C40-4218-9FCE-F04F0B68104F}" type="presParOf" srcId="{CC20C89C-3528-4932-BE64-5555020E92D1}" destId="{0F604E2C-CC98-41F4-BDEB-237CEDDB04C8}" srcOrd="2" destOrd="0" presId="urn:microsoft.com/office/officeart/2005/8/layout/orgChart1"/>
    <dgm:cxn modelId="{C59AF80D-AF76-4BE9-9176-1100461CD495}" type="presParOf" srcId="{EEEC7E70-E567-40A8-B266-B170634E6455}" destId="{08E1C318-2D9D-4501-9CDD-1AD768ECB64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23902-E7A4-4237-9B4D-6E71731B59D9}" type="doc">
      <dgm:prSet loTypeId="urn:microsoft.com/office/officeart/2005/8/layout/hierarchy3" loCatId="list" qsTypeId="urn:microsoft.com/office/officeart/2005/8/quickstyle/simple3" qsCatId="simple" csTypeId="urn:microsoft.com/office/officeart/2005/8/colors/accent1_1" csCatId="accent1" phldr="1"/>
      <dgm:spPr/>
      <dgm:t>
        <a:bodyPr/>
        <a:lstStyle/>
        <a:p>
          <a:endParaRPr lang="en-US"/>
        </a:p>
      </dgm:t>
    </dgm:pt>
    <dgm:pt modelId="{B8D27783-7DC5-4819-9B57-8448AED60205}">
      <dgm:prSet phldrT="[Text]" custT="1"/>
      <dgm:spPr/>
      <dgm:t>
        <a:bodyPr/>
        <a:lstStyle/>
        <a:p>
          <a:r>
            <a:rPr lang="en-US" sz="1800" b="1" dirty="0"/>
            <a:t>Autolytic Debridement</a:t>
          </a:r>
          <a:endParaRPr lang="en-US" sz="1800" dirty="0"/>
        </a:p>
      </dgm:t>
    </dgm:pt>
    <dgm:pt modelId="{A8057164-B700-4063-81F9-E899EAB3482A}" type="parTrans" cxnId="{01B9B555-0E13-4546-A1FF-FCBF0DFB4ABC}">
      <dgm:prSet/>
      <dgm:spPr/>
      <dgm:t>
        <a:bodyPr/>
        <a:lstStyle/>
        <a:p>
          <a:endParaRPr lang="en-US" sz="2400"/>
        </a:p>
      </dgm:t>
    </dgm:pt>
    <dgm:pt modelId="{847A569E-D819-46D1-8A32-A29AD18C7088}" type="sibTrans" cxnId="{01B9B555-0E13-4546-A1FF-FCBF0DFB4ABC}">
      <dgm:prSet/>
      <dgm:spPr/>
      <dgm:t>
        <a:bodyPr/>
        <a:lstStyle/>
        <a:p>
          <a:endParaRPr lang="en-US" sz="2400"/>
        </a:p>
      </dgm:t>
    </dgm:pt>
    <dgm:pt modelId="{4C96AB7C-0F11-42EC-81D6-7B2020CE88F4}">
      <dgm:prSet custT="1"/>
      <dgm:spPr/>
      <dgm:t>
        <a:bodyPr/>
        <a:lstStyle/>
        <a:p>
          <a:r>
            <a:rPr lang="en-US" sz="1400" dirty="0"/>
            <a:t> Provide moist environment</a:t>
          </a:r>
          <a:r>
            <a:rPr lang="en-US" sz="1400" dirty="0">
              <a:solidFill>
                <a:srgbClr val="FF0000"/>
              </a:solidFill>
            </a:rPr>
            <a:t>*</a:t>
          </a:r>
        </a:p>
      </dgm:t>
    </dgm:pt>
    <dgm:pt modelId="{EEF25AB6-1EA6-41A6-B89F-B07250198BB4}" type="parTrans" cxnId="{F2295C70-D04E-4D12-B2E7-B619C3BA1E3A}">
      <dgm:prSet/>
      <dgm:spPr/>
      <dgm:t>
        <a:bodyPr/>
        <a:lstStyle/>
        <a:p>
          <a:endParaRPr lang="en-US" sz="2400"/>
        </a:p>
      </dgm:t>
    </dgm:pt>
    <dgm:pt modelId="{0AB80CFE-6E92-40C1-AF96-F26C5BA5567F}" type="sibTrans" cxnId="{F2295C70-D04E-4D12-B2E7-B619C3BA1E3A}">
      <dgm:prSet/>
      <dgm:spPr/>
      <dgm:t>
        <a:bodyPr/>
        <a:lstStyle/>
        <a:p>
          <a:endParaRPr lang="en-US" sz="2400"/>
        </a:p>
      </dgm:t>
    </dgm:pt>
    <dgm:pt modelId="{A2D461A8-C836-452F-94F9-15D079C356B5}">
      <dgm:prSet custT="1"/>
      <dgm:spPr/>
      <dgm:t>
        <a:bodyPr/>
        <a:lstStyle/>
        <a:p>
          <a:r>
            <a:rPr lang="en-US" sz="1400" dirty="0"/>
            <a:t> Provide debridement action</a:t>
          </a:r>
        </a:p>
      </dgm:t>
    </dgm:pt>
    <dgm:pt modelId="{3D3690AE-1C6C-46A6-ABB8-925A4C17F56D}" type="parTrans" cxnId="{4F189D25-C8A6-4884-91F8-4278416340AF}">
      <dgm:prSet/>
      <dgm:spPr/>
      <dgm:t>
        <a:bodyPr/>
        <a:lstStyle/>
        <a:p>
          <a:endParaRPr lang="en-US" sz="2400"/>
        </a:p>
      </dgm:t>
    </dgm:pt>
    <dgm:pt modelId="{EE9475DD-6C8D-4787-BB02-61D9B527A83C}" type="sibTrans" cxnId="{4F189D25-C8A6-4884-91F8-4278416340AF}">
      <dgm:prSet/>
      <dgm:spPr/>
      <dgm:t>
        <a:bodyPr/>
        <a:lstStyle/>
        <a:p>
          <a:endParaRPr lang="en-US" sz="2400"/>
        </a:p>
      </dgm:t>
    </dgm:pt>
    <dgm:pt modelId="{E3B488DB-434D-46AF-A4B2-0E45DABB1E87}">
      <dgm:prSet custT="1"/>
      <dgm:spPr/>
      <dgm:t>
        <a:bodyPr/>
        <a:lstStyle/>
        <a:p>
          <a:r>
            <a:rPr lang="en-US" sz="1800" b="1"/>
            <a:t>Microbial Barrier Claim</a:t>
          </a:r>
          <a:endParaRPr lang="en-US" sz="1800"/>
        </a:p>
      </dgm:t>
    </dgm:pt>
    <dgm:pt modelId="{7BFCCCFC-CC54-493F-8C0E-4A240DF1F498}" type="parTrans" cxnId="{CDEA0F44-EAA5-4552-9F6D-855F69B049C2}">
      <dgm:prSet/>
      <dgm:spPr/>
      <dgm:t>
        <a:bodyPr/>
        <a:lstStyle/>
        <a:p>
          <a:endParaRPr lang="en-US" sz="2400"/>
        </a:p>
      </dgm:t>
    </dgm:pt>
    <dgm:pt modelId="{05909FBE-F3D2-467B-93BC-1508AE7E2A04}" type="sibTrans" cxnId="{CDEA0F44-EAA5-4552-9F6D-855F69B049C2}">
      <dgm:prSet/>
      <dgm:spPr/>
      <dgm:t>
        <a:bodyPr/>
        <a:lstStyle/>
        <a:p>
          <a:endParaRPr lang="en-US" sz="2400"/>
        </a:p>
      </dgm:t>
    </dgm:pt>
    <dgm:pt modelId="{DCC5E80A-E045-49CD-B94C-DF48797B39CB}">
      <dgm:prSet custT="1"/>
      <dgm:spPr/>
      <dgm:t>
        <a:bodyPr/>
        <a:lstStyle/>
        <a:p>
          <a:r>
            <a:rPr lang="en-US" sz="1400" dirty="0"/>
            <a:t> Protect from bacterial infection</a:t>
          </a:r>
          <a:r>
            <a:rPr lang="en-US" sz="1400" dirty="0">
              <a:solidFill>
                <a:srgbClr val="FF0000"/>
              </a:solidFill>
            </a:rPr>
            <a:t>*</a:t>
          </a:r>
          <a:endParaRPr lang="en-US" sz="1400" dirty="0"/>
        </a:p>
      </dgm:t>
    </dgm:pt>
    <dgm:pt modelId="{2026B750-F931-42D2-A32F-9F11BDA3EA5A}" type="parTrans" cxnId="{6FB61C44-9EC2-468D-BD24-5D8910228734}">
      <dgm:prSet/>
      <dgm:spPr/>
      <dgm:t>
        <a:bodyPr/>
        <a:lstStyle/>
        <a:p>
          <a:endParaRPr lang="en-US" sz="2400"/>
        </a:p>
      </dgm:t>
    </dgm:pt>
    <dgm:pt modelId="{0B2906BC-2DCC-4C47-9C07-E13F3AAD125F}" type="sibTrans" cxnId="{6FB61C44-9EC2-468D-BD24-5D8910228734}">
      <dgm:prSet/>
      <dgm:spPr/>
      <dgm:t>
        <a:bodyPr/>
        <a:lstStyle/>
        <a:p>
          <a:endParaRPr lang="en-US" sz="2400"/>
        </a:p>
      </dgm:t>
    </dgm:pt>
    <dgm:pt modelId="{B7FEF27A-5780-4ABF-851E-A2BBE801FAE0}">
      <dgm:prSet custT="1"/>
      <dgm:spPr/>
      <dgm:t>
        <a:bodyPr/>
        <a:lstStyle/>
        <a:p>
          <a:r>
            <a:rPr lang="en-US" sz="1800" b="1" dirty="0"/>
            <a:t>Skin Regeneration</a:t>
          </a:r>
          <a:endParaRPr lang="en-US" sz="1800" dirty="0"/>
        </a:p>
      </dgm:t>
    </dgm:pt>
    <dgm:pt modelId="{93016113-14BB-4508-8740-7B0C47975AB6}" type="parTrans" cxnId="{BDB8EB9D-55F5-4A9D-AD60-14E6874A04B9}">
      <dgm:prSet/>
      <dgm:spPr/>
      <dgm:t>
        <a:bodyPr/>
        <a:lstStyle/>
        <a:p>
          <a:endParaRPr lang="en-US" sz="2400"/>
        </a:p>
      </dgm:t>
    </dgm:pt>
    <dgm:pt modelId="{1C37D690-1F05-417C-9590-9A0D94933B6B}" type="sibTrans" cxnId="{BDB8EB9D-55F5-4A9D-AD60-14E6874A04B9}">
      <dgm:prSet/>
      <dgm:spPr/>
      <dgm:t>
        <a:bodyPr/>
        <a:lstStyle/>
        <a:p>
          <a:endParaRPr lang="en-US" sz="2400"/>
        </a:p>
      </dgm:t>
    </dgm:pt>
    <dgm:pt modelId="{395A5600-8450-4FE2-BA77-2EBD167FB0B7}">
      <dgm:prSet custT="1"/>
      <dgm:spPr/>
      <dgm:t>
        <a:bodyPr/>
        <a:lstStyle/>
        <a:p>
          <a:r>
            <a:rPr lang="en-US" sz="1400" dirty="0"/>
            <a:t> Enhance epidermal migration</a:t>
          </a:r>
        </a:p>
      </dgm:t>
    </dgm:pt>
    <dgm:pt modelId="{87E561FD-8718-4EA5-B079-086AA0C1A0F0}" type="parTrans" cxnId="{134F716B-496A-41D4-B5BB-2B86E6A84785}">
      <dgm:prSet/>
      <dgm:spPr/>
      <dgm:t>
        <a:bodyPr/>
        <a:lstStyle/>
        <a:p>
          <a:endParaRPr lang="en-US" sz="2400"/>
        </a:p>
      </dgm:t>
    </dgm:pt>
    <dgm:pt modelId="{F0D29676-418D-4C6F-85D1-3E904F69B750}" type="sibTrans" cxnId="{134F716B-496A-41D4-B5BB-2B86E6A84785}">
      <dgm:prSet/>
      <dgm:spPr/>
      <dgm:t>
        <a:bodyPr/>
        <a:lstStyle/>
        <a:p>
          <a:endParaRPr lang="en-US" sz="2400"/>
        </a:p>
      </dgm:t>
    </dgm:pt>
    <dgm:pt modelId="{12979A82-CDAF-46BE-B755-19DD1FD99F68}">
      <dgm:prSet custT="1"/>
      <dgm:spPr/>
      <dgm:t>
        <a:bodyPr/>
        <a:lstStyle/>
        <a:p>
          <a:r>
            <a:rPr lang="en-US" sz="1400" dirty="0"/>
            <a:t> Promote angiogenesis and connective tissue synthesis</a:t>
          </a:r>
        </a:p>
      </dgm:t>
    </dgm:pt>
    <dgm:pt modelId="{198F3D79-43D5-49A9-880A-9B883598080C}" type="parTrans" cxnId="{97FDBE59-1DC8-44E2-A1F7-EDBDFD10288E}">
      <dgm:prSet/>
      <dgm:spPr/>
      <dgm:t>
        <a:bodyPr/>
        <a:lstStyle/>
        <a:p>
          <a:endParaRPr lang="en-US" sz="2400"/>
        </a:p>
      </dgm:t>
    </dgm:pt>
    <dgm:pt modelId="{8DEEFB76-0C6F-44B1-A5A2-B699FD0C2CD8}" type="sibTrans" cxnId="{97FDBE59-1DC8-44E2-A1F7-EDBDFD10288E}">
      <dgm:prSet/>
      <dgm:spPr/>
      <dgm:t>
        <a:bodyPr/>
        <a:lstStyle/>
        <a:p>
          <a:endParaRPr lang="en-US" sz="2400"/>
        </a:p>
      </dgm:t>
    </dgm:pt>
    <dgm:pt modelId="{6F602BC2-3296-4953-A27B-C9E87D0E6223}">
      <dgm:prSet custT="1"/>
      <dgm:spPr/>
      <dgm:t>
        <a:bodyPr/>
        <a:lstStyle/>
        <a:p>
          <a:r>
            <a:rPr lang="en-US" sz="1400" dirty="0"/>
            <a:t> Allow gas exchange between wounded tissue and environment (ROS)</a:t>
          </a:r>
        </a:p>
      </dgm:t>
    </dgm:pt>
    <dgm:pt modelId="{14E13AEA-CE6E-443B-B139-4838C3854790}" type="parTrans" cxnId="{E54A8651-6028-4C11-955A-0DC3D6DD4923}">
      <dgm:prSet/>
      <dgm:spPr/>
      <dgm:t>
        <a:bodyPr/>
        <a:lstStyle/>
        <a:p>
          <a:endParaRPr lang="en-US" sz="2400"/>
        </a:p>
      </dgm:t>
    </dgm:pt>
    <dgm:pt modelId="{BB006F6C-5AAE-4F7E-96EA-125108278538}" type="sibTrans" cxnId="{E54A8651-6028-4C11-955A-0DC3D6DD4923}">
      <dgm:prSet/>
      <dgm:spPr/>
      <dgm:t>
        <a:bodyPr/>
        <a:lstStyle/>
        <a:p>
          <a:endParaRPr lang="en-US" sz="2400"/>
        </a:p>
      </dgm:t>
    </dgm:pt>
    <dgm:pt modelId="{08779FDE-4E6D-48D2-B7A4-BECFA7308B10}">
      <dgm:prSet custT="1"/>
      <dgm:spPr/>
      <dgm:t>
        <a:bodyPr/>
        <a:lstStyle/>
        <a:p>
          <a:r>
            <a:rPr lang="en-US" sz="1400" dirty="0"/>
            <a:t> Appropriate temperature to improve blood flow</a:t>
          </a:r>
        </a:p>
      </dgm:t>
    </dgm:pt>
    <dgm:pt modelId="{087A6DE0-55D5-4999-B565-EEFC05F20873}" type="parTrans" cxnId="{E98980CA-163A-4E16-B3E0-1ECD9C27D5B0}">
      <dgm:prSet/>
      <dgm:spPr/>
      <dgm:t>
        <a:bodyPr/>
        <a:lstStyle/>
        <a:p>
          <a:endParaRPr lang="en-US" sz="2400"/>
        </a:p>
      </dgm:t>
    </dgm:pt>
    <dgm:pt modelId="{FEC20F76-C1A1-4775-BDC3-4D1F6F5AB8A0}" type="sibTrans" cxnId="{E98980CA-163A-4E16-B3E0-1ECD9C27D5B0}">
      <dgm:prSet/>
      <dgm:spPr/>
      <dgm:t>
        <a:bodyPr/>
        <a:lstStyle/>
        <a:p>
          <a:endParaRPr lang="en-US" sz="2400"/>
        </a:p>
      </dgm:t>
    </dgm:pt>
    <dgm:pt modelId="{982FB36F-DEA8-4482-A5EE-33AC8EC0A9C1}">
      <dgm:prSet custT="1"/>
      <dgm:spPr/>
      <dgm:t>
        <a:bodyPr/>
        <a:lstStyle/>
        <a:p>
          <a:r>
            <a:rPr lang="en-US" sz="1800" b="1" dirty="0"/>
            <a:t>Dressings</a:t>
          </a:r>
          <a:endParaRPr lang="en-US" sz="1800" dirty="0"/>
        </a:p>
      </dgm:t>
    </dgm:pt>
    <dgm:pt modelId="{A050D9B5-B6D5-458F-8A27-0704F0AEA145}" type="parTrans" cxnId="{D0627471-305E-49A0-9F1B-774741B6B962}">
      <dgm:prSet/>
      <dgm:spPr/>
      <dgm:t>
        <a:bodyPr/>
        <a:lstStyle/>
        <a:p>
          <a:endParaRPr lang="en-US" sz="2400"/>
        </a:p>
      </dgm:t>
    </dgm:pt>
    <dgm:pt modelId="{514F41EE-6280-4995-B305-A565C62BB8A7}" type="sibTrans" cxnId="{D0627471-305E-49A0-9F1B-774741B6B962}">
      <dgm:prSet/>
      <dgm:spPr/>
      <dgm:t>
        <a:bodyPr/>
        <a:lstStyle/>
        <a:p>
          <a:endParaRPr lang="en-US" sz="2400"/>
        </a:p>
      </dgm:t>
    </dgm:pt>
    <dgm:pt modelId="{A1089FE9-0F1F-4012-90F7-B127169DB300}">
      <dgm:prSet custT="1"/>
      <dgm:spPr/>
      <dgm:t>
        <a:bodyPr/>
        <a:lstStyle/>
        <a:p>
          <a:r>
            <a:rPr lang="en-US" sz="1400" dirty="0"/>
            <a:t> Non-adherent and easy to remove</a:t>
          </a:r>
        </a:p>
      </dgm:t>
    </dgm:pt>
    <dgm:pt modelId="{B4416AE8-29FD-4A13-BF7A-0C68C044BB11}" type="parTrans" cxnId="{8A422C29-C191-4B03-A86C-F46F9CA41864}">
      <dgm:prSet/>
      <dgm:spPr/>
      <dgm:t>
        <a:bodyPr/>
        <a:lstStyle/>
        <a:p>
          <a:endParaRPr lang="en-US" sz="2400"/>
        </a:p>
      </dgm:t>
    </dgm:pt>
    <dgm:pt modelId="{7189B770-4B29-4DC2-BF69-543E96AD2F57}" type="sibTrans" cxnId="{8A422C29-C191-4B03-A86C-F46F9CA41864}">
      <dgm:prSet/>
      <dgm:spPr/>
      <dgm:t>
        <a:bodyPr/>
        <a:lstStyle/>
        <a:p>
          <a:endParaRPr lang="en-US" sz="2400"/>
        </a:p>
      </dgm:t>
    </dgm:pt>
    <dgm:pt modelId="{85AE8D6B-8E2B-4E3A-BD50-7314D47897EC}">
      <dgm:prSet custT="1"/>
      <dgm:spPr/>
      <dgm:t>
        <a:bodyPr/>
        <a:lstStyle/>
        <a:p>
          <a:r>
            <a:rPr lang="en-US" sz="1400" dirty="0"/>
            <a:t> Sterile, non-toxic, and non-allergic</a:t>
          </a:r>
        </a:p>
      </dgm:t>
    </dgm:pt>
    <dgm:pt modelId="{CC2456BC-1FAC-40F7-A94D-C6F7621A5877}" type="parTrans" cxnId="{3DD715BD-7EBC-4EA2-BF66-1A4155BD3449}">
      <dgm:prSet/>
      <dgm:spPr/>
      <dgm:t>
        <a:bodyPr/>
        <a:lstStyle/>
        <a:p>
          <a:endParaRPr lang="en-US" sz="2400"/>
        </a:p>
      </dgm:t>
    </dgm:pt>
    <dgm:pt modelId="{073F690C-6230-4974-88B7-4F229DA0119C}" type="sibTrans" cxnId="{3DD715BD-7EBC-4EA2-BF66-1A4155BD3449}">
      <dgm:prSet/>
      <dgm:spPr/>
      <dgm:t>
        <a:bodyPr/>
        <a:lstStyle/>
        <a:p>
          <a:endParaRPr lang="en-US" sz="2400"/>
        </a:p>
      </dgm:t>
    </dgm:pt>
    <dgm:pt modelId="{7F6576FC-D4BD-441C-A860-734097BD4266}" type="pres">
      <dgm:prSet presAssocID="{87323902-E7A4-4237-9B4D-6E71731B59D9}" presName="diagram" presStyleCnt="0">
        <dgm:presLayoutVars>
          <dgm:chPref val="1"/>
          <dgm:dir/>
          <dgm:animOne val="branch"/>
          <dgm:animLvl val="lvl"/>
          <dgm:resizeHandles/>
        </dgm:presLayoutVars>
      </dgm:prSet>
      <dgm:spPr/>
    </dgm:pt>
    <dgm:pt modelId="{2B751FA3-04BC-45F3-90E5-4EA3EAEB2798}" type="pres">
      <dgm:prSet presAssocID="{B8D27783-7DC5-4819-9B57-8448AED60205}" presName="root" presStyleCnt="0"/>
      <dgm:spPr/>
    </dgm:pt>
    <dgm:pt modelId="{BD55BEBE-B856-4442-B11F-79D506F01958}" type="pres">
      <dgm:prSet presAssocID="{B8D27783-7DC5-4819-9B57-8448AED60205}" presName="rootComposite" presStyleCnt="0"/>
      <dgm:spPr/>
    </dgm:pt>
    <dgm:pt modelId="{DCBDB5BE-D4B8-4299-BA56-7A94942DDBF5}" type="pres">
      <dgm:prSet presAssocID="{B8D27783-7DC5-4819-9B57-8448AED60205}" presName="rootText" presStyleLbl="node1" presStyleIdx="0" presStyleCnt="4" custScaleX="113636"/>
      <dgm:spPr/>
    </dgm:pt>
    <dgm:pt modelId="{F51DBE27-7083-4AD9-987B-E4002BFFB7F2}" type="pres">
      <dgm:prSet presAssocID="{B8D27783-7DC5-4819-9B57-8448AED60205}" presName="rootConnector" presStyleLbl="node1" presStyleIdx="0" presStyleCnt="4"/>
      <dgm:spPr/>
    </dgm:pt>
    <dgm:pt modelId="{B0E497D6-7738-4BAD-AEC6-3A743EA45EC8}" type="pres">
      <dgm:prSet presAssocID="{B8D27783-7DC5-4819-9B57-8448AED60205}" presName="childShape" presStyleCnt="0"/>
      <dgm:spPr/>
    </dgm:pt>
    <dgm:pt modelId="{DEBEE52C-7544-470C-B51E-4A1B21CC605B}" type="pres">
      <dgm:prSet presAssocID="{EEF25AB6-1EA6-41A6-B89F-B07250198BB4}" presName="Name13" presStyleLbl="parChTrans1D2" presStyleIdx="0" presStyleCnt="9"/>
      <dgm:spPr/>
    </dgm:pt>
    <dgm:pt modelId="{AE3C921A-88F9-46C4-896B-6368FB3D98DE}" type="pres">
      <dgm:prSet presAssocID="{4C96AB7C-0F11-42EC-81D6-7B2020CE88F4}" presName="childText" presStyleLbl="bgAcc1" presStyleIdx="0" presStyleCnt="9">
        <dgm:presLayoutVars>
          <dgm:bulletEnabled val="1"/>
        </dgm:presLayoutVars>
      </dgm:prSet>
      <dgm:spPr/>
    </dgm:pt>
    <dgm:pt modelId="{92CAFB54-9E4C-4279-87AC-538F897B022B}" type="pres">
      <dgm:prSet presAssocID="{3D3690AE-1C6C-46A6-ABB8-925A4C17F56D}" presName="Name13" presStyleLbl="parChTrans1D2" presStyleIdx="1" presStyleCnt="9"/>
      <dgm:spPr/>
    </dgm:pt>
    <dgm:pt modelId="{73D31028-6983-4ABC-A39E-4A9CBA8AADD5}" type="pres">
      <dgm:prSet presAssocID="{A2D461A8-C836-452F-94F9-15D079C356B5}" presName="childText" presStyleLbl="bgAcc1" presStyleIdx="1" presStyleCnt="9">
        <dgm:presLayoutVars>
          <dgm:bulletEnabled val="1"/>
        </dgm:presLayoutVars>
      </dgm:prSet>
      <dgm:spPr/>
    </dgm:pt>
    <dgm:pt modelId="{A6C46E14-F6B9-426B-B15F-C49C2FC415BB}" type="pres">
      <dgm:prSet presAssocID="{E3B488DB-434D-46AF-A4B2-0E45DABB1E87}" presName="root" presStyleCnt="0"/>
      <dgm:spPr/>
    </dgm:pt>
    <dgm:pt modelId="{C57DD40A-1E89-42D2-A290-ACFF23375764}" type="pres">
      <dgm:prSet presAssocID="{E3B488DB-434D-46AF-A4B2-0E45DABB1E87}" presName="rootComposite" presStyleCnt="0"/>
      <dgm:spPr/>
    </dgm:pt>
    <dgm:pt modelId="{8037C74C-F211-4C31-8C96-7D3FC81CDDA7}" type="pres">
      <dgm:prSet presAssocID="{E3B488DB-434D-46AF-A4B2-0E45DABB1E87}" presName="rootText" presStyleLbl="node1" presStyleIdx="1" presStyleCnt="4"/>
      <dgm:spPr/>
    </dgm:pt>
    <dgm:pt modelId="{93592B94-45A9-4CB1-A2F2-5A89D9DB6092}" type="pres">
      <dgm:prSet presAssocID="{E3B488DB-434D-46AF-A4B2-0E45DABB1E87}" presName="rootConnector" presStyleLbl="node1" presStyleIdx="1" presStyleCnt="4"/>
      <dgm:spPr/>
    </dgm:pt>
    <dgm:pt modelId="{187F6A27-2D82-4A07-B77A-96091D94BC3A}" type="pres">
      <dgm:prSet presAssocID="{E3B488DB-434D-46AF-A4B2-0E45DABB1E87}" presName="childShape" presStyleCnt="0"/>
      <dgm:spPr/>
    </dgm:pt>
    <dgm:pt modelId="{E7F56D68-B4AF-4EC0-81F7-3EE5EDBB9173}" type="pres">
      <dgm:prSet presAssocID="{2026B750-F931-42D2-A32F-9F11BDA3EA5A}" presName="Name13" presStyleLbl="parChTrans1D2" presStyleIdx="2" presStyleCnt="9"/>
      <dgm:spPr/>
    </dgm:pt>
    <dgm:pt modelId="{509D9111-DF97-4998-B1B2-4922C3CF83E8}" type="pres">
      <dgm:prSet presAssocID="{DCC5E80A-E045-49CD-B94C-DF48797B39CB}" presName="childText" presStyleLbl="bgAcc1" presStyleIdx="2" presStyleCnt="9">
        <dgm:presLayoutVars>
          <dgm:bulletEnabled val="1"/>
        </dgm:presLayoutVars>
      </dgm:prSet>
      <dgm:spPr/>
    </dgm:pt>
    <dgm:pt modelId="{D3B1B712-1DAF-48BD-8F91-689448F269D4}" type="pres">
      <dgm:prSet presAssocID="{B7FEF27A-5780-4ABF-851E-A2BBE801FAE0}" presName="root" presStyleCnt="0"/>
      <dgm:spPr/>
    </dgm:pt>
    <dgm:pt modelId="{09D5DB01-D766-422F-B6F8-68527405FBD2}" type="pres">
      <dgm:prSet presAssocID="{B7FEF27A-5780-4ABF-851E-A2BBE801FAE0}" presName="rootComposite" presStyleCnt="0"/>
      <dgm:spPr/>
    </dgm:pt>
    <dgm:pt modelId="{93BF9BB1-C7FB-49B2-A911-5C35891D9E6C}" type="pres">
      <dgm:prSet presAssocID="{B7FEF27A-5780-4ABF-851E-A2BBE801FAE0}" presName="rootText" presStyleLbl="node1" presStyleIdx="2" presStyleCnt="4" custScaleX="116642"/>
      <dgm:spPr/>
    </dgm:pt>
    <dgm:pt modelId="{409475B5-24A5-4121-B0F7-B41B79A54465}" type="pres">
      <dgm:prSet presAssocID="{B7FEF27A-5780-4ABF-851E-A2BBE801FAE0}" presName="rootConnector" presStyleLbl="node1" presStyleIdx="2" presStyleCnt="4"/>
      <dgm:spPr/>
    </dgm:pt>
    <dgm:pt modelId="{4AF446AF-5E94-4BC0-BB7F-32CFA78E16E5}" type="pres">
      <dgm:prSet presAssocID="{B7FEF27A-5780-4ABF-851E-A2BBE801FAE0}" presName="childShape" presStyleCnt="0"/>
      <dgm:spPr/>
    </dgm:pt>
    <dgm:pt modelId="{8E315370-BB3E-4CE1-A5A7-C11FB5483DCE}" type="pres">
      <dgm:prSet presAssocID="{87E561FD-8718-4EA5-B079-086AA0C1A0F0}" presName="Name13" presStyleLbl="parChTrans1D2" presStyleIdx="3" presStyleCnt="9"/>
      <dgm:spPr/>
    </dgm:pt>
    <dgm:pt modelId="{133C1E60-B947-4A41-9173-18634C77C7A8}" type="pres">
      <dgm:prSet presAssocID="{395A5600-8450-4FE2-BA77-2EBD167FB0B7}" presName="childText" presStyleLbl="bgAcc1" presStyleIdx="3" presStyleCnt="9" custScaleX="134776">
        <dgm:presLayoutVars>
          <dgm:bulletEnabled val="1"/>
        </dgm:presLayoutVars>
      </dgm:prSet>
      <dgm:spPr/>
    </dgm:pt>
    <dgm:pt modelId="{794B4D17-F2D4-4667-92A6-DF7BDF265017}" type="pres">
      <dgm:prSet presAssocID="{198F3D79-43D5-49A9-880A-9B883598080C}" presName="Name13" presStyleLbl="parChTrans1D2" presStyleIdx="4" presStyleCnt="9"/>
      <dgm:spPr/>
    </dgm:pt>
    <dgm:pt modelId="{5C6578EF-6F09-4AF2-BEAB-056620465B5C}" type="pres">
      <dgm:prSet presAssocID="{12979A82-CDAF-46BE-B755-19DD1FD99F68}" presName="childText" presStyleLbl="bgAcc1" presStyleIdx="4" presStyleCnt="9" custScaleX="135320">
        <dgm:presLayoutVars>
          <dgm:bulletEnabled val="1"/>
        </dgm:presLayoutVars>
      </dgm:prSet>
      <dgm:spPr/>
    </dgm:pt>
    <dgm:pt modelId="{4D8D281C-10F2-4571-9258-CD78EF37906B}" type="pres">
      <dgm:prSet presAssocID="{14E13AEA-CE6E-443B-B139-4838C3854790}" presName="Name13" presStyleLbl="parChTrans1D2" presStyleIdx="5" presStyleCnt="9"/>
      <dgm:spPr/>
    </dgm:pt>
    <dgm:pt modelId="{37FCA2C2-D795-4C09-9ACC-5E15D6DC9FBD}" type="pres">
      <dgm:prSet presAssocID="{6F602BC2-3296-4953-A27B-C9E87D0E6223}" presName="childText" presStyleLbl="bgAcc1" presStyleIdx="5" presStyleCnt="9" custScaleX="158970">
        <dgm:presLayoutVars>
          <dgm:bulletEnabled val="1"/>
        </dgm:presLayoutVars>
      </dgm:prSet>
      <dgm:spPr/>
    </dgm:pt>
    <dgm:pt modelId="{31FEE053-34C1-49E6-B424-AF9E867000A6}" type="pres">
      <dgm:prSet presAssocID="{087A6DE0-55D5-4999-B565-EEFC05F20873}" presName="Name13" presStyleLbl="parChTrans1D2" presStyleIdx="6" presStyleCnt="9"/>
      <dgm:spPr/>
    </dgm:pt>
    <dgm:pt modelId="{3B39582F-8261-4AEC-B21A-6D7511DB48FE}" type="pres">
      <dgm:prSet presAssocID="{08779FDE-4E6D-48D2-B7A4-BECFA7308B10}" presName="childText" presStyleLbl="bgAcc1" presStyleIdx="6" presStyleCnt="9" custScaleX="150295">
        <dgm:presLayoutVars>
          <dgm:bulletEnabled val="1"/>
        </dgm:presLayoutVars>
      </dgm:prSet>
      <dgm:spPr/>
    </dgm:pt>
    <dgm:pt modelId="{025B8740-474F-47CA-ABDD-D805636AA630}" type="pres">
      <dgm:prSet presAssocID="{982FB36F-DEA8-4482-A5EE-33AC8EC0A9C1}" presName="root" presStyleCnt="0"/>
      <dgm:spPr/>
    </dgm:pt>
    <dgm:pt modelId="{16879F64-1BDE-4EA1-BA8B-6F64C6773B96}" type="pres">
      <dgm:prSet presAssocID="{982FB36F-DEA8-4482-A5EE-33AC8EC0A9C1}" presName="rootComposite" presStyleCnt="0"/>
      <dgm:spPr/>
    </dgm:pt>
    <dgm:pt modelId="{9F1C9CB2-1864-4D2D-B0F2-F0042B1F5449}" type="pres">
      <dgm:prSet presAssocID="{982FB36F-DEA8-4482-A5EE-33AC8EC0A9C1}" presName="rootText" presStyleLbl="node1" presStyleIdx="3" presStyleCnt="4"/>
      <dgm:spPr/>
    </dgm:pt>
    <dgm:pt modelId="{EF066911-AB63-4153-AF2F-76938217B288}" type="pres">
      <dgm:prSet presAssocID="{982FB36F-DEA8-4482-A5EE-33AC8EC0A9C1}" presName="rootConnector" presStyleLbl="node1" presStyleIdx="3" presStyleCnt="4"/>
      <dgm:spPr/>
    </dgm:pt>
    <dgm:pt modelId="{645AB7F1-B10B-45A0-9552-1E214BB963A8}" type="pres">
      <dgm:prSet presAssocID="{982FB36F-DEA8-4482-A5EE-33AC8EC0A9C1}" presName="childShape" presStyleCnt="0"/>
      <dgm:spPr/>
    </dgm:pt>
    <dgm:pt modelId="{8A91C9EF-C208-42A9-94FE-87B051F5EEF1}" type="pres">
      <dgm:prSet presAssocID="{B4416AE8-29FD-4A13-BF7A-0C68C044BB11}" presName="Name13" presStyleLbl="parChTrans1D2" presStyleIdx="7" presStyleCnt="9"/>
      <dgm:spPr/>
    </dgm:pt>
    <dgm:pt modelId="{33B0447B-21DA-452A-B0BB-A0EF7E9FF2D6}" type="pres">
      <dgm:prSet presAssocID="{A1089FE9-0F1F-4012-90F7-B127169DB300}" presName="childText" presStyleLbl="bgAcc1" presStyleIdx="7" presStyleCnt="9" custScaleX="113939">
        <dgm:presLayoutVars>
          <dgm:bulletEnabled val="1"/>
        </dgm:presLayoutVars>
      </dgm:prSet>
      <dgm:spPr/>
    </dgm:pt>
    <dgm:pt modelId="{DA9A2BD1-CEC5-40D5-992C-8FB9BF3C99CE}" type="pres">
      <dgm:prSet presAssocID="{CC2456BC-1FAC-40F7-A94D-C6F7621A5877}" presName="Name13" presStyleLbl="parChTrans1D2" presStyleIdx="8" presStyleCnt="9"/>
      <dgm:spPr/>
    </dgm:pt>
    <dgm:pt modelId="{F91240BC-B329-479D-9627-945903BCF7E3}" type="pres">
      <dgm:prSet presAssocID="{85AE8D6B-8E2B-4E3A-BD50-7314D47897EC}" presName="childText" presStyleLbl="bgAcc1" presStyleIdx="8" presStyleCnt="9" custScaleX="110835">
        <dgm:presLayoutVars>
          <dgm:bulletEnabled val="1"/>
        </dgm:presLayoutVars>
      </dgm:prSet>
      <dgm:spPr/>
    </dgm:pt>
  </dgm:ptLst>
  <dgm:cxnLst>
    <dgm:cxn modelId="{2B3F0A03-26FE-43BF-9526-C240969F2816}" type="presOf" srcId="{DCC5E80A-E045-49CD-B94C-DF48797B39CB}" destId="{509D9111-DF97-4998-B1B2-4922C3CF83E8}" srcOrd="0" destOrd="0" presId="urn:microsoft.com/office/officeart/2005/8/layout/hierarchy3"/>
    <dgm:cxn modelId="{E90A3107-978B-44D6-B7BF-9830BEE11776}" type="presOf" srcId="{A1089FE9-0F1F-4012-90F7-B127169DB300}" destId="{33B0447B-21DA-452A-B0BB-A0EF7E9FF2D6}" srcOrd="0" destOrd="0" presId="urn:microsoft.com/office/officeart/2005/8/layout/hierarchy3"/>
    <dgm:cxn modelId="{52FE4E08-B16A-4C47-9558-11E9C15B4CEA}" type="presOf" srcId="{B7FEF27A-5780-4ABF-851E-A2BBE801FAE0}" destId="{93BF9BB1-C7FB-49B2-A911-5C35891D9E6C}" srcOrd="0" destOrd="0" presId="urn:microsoft.com/office/officeart/2005/8/layout/hierarchy3"/>
    <dgm:cxn modelId="{9ADB8D1B-6FEF-49BB-B613-702D9FED9EDA}" type="presOf" srcId="{087A6DE0-55D5-4999-B565-EEFC05F20873}" destId="{31FEE053-34C1-49E6-B424-AF9E867000A6}" srcOrd="0" destOrd="0" presId="urn:microsoft.com/office/officeart/2005/8/layout/hierarchy3"/>
    <dgm:cxn modelId="{0D520E20-D857-41D1-9B12-A36A986FB8CB}" type="presOf" srcId="{3D3690AE-1C6C-46A6-ABB8-925A4C17F56D}" destId="{92CAFB54-9E4C-4279-87AC-538F897B022B}" srcOrd="0" destOrd="0" presId="urn:microsoft.com/office/officeart/2005/8/layout/hierarchy3"/>
    <dgm:cxn modelId="{4F189D25-C8A6-4884-91F8-4278416340AF}" srcId="{B8D27783-7DC5-4819-9B57-8448AED60205}" destId="{A2D461A8-C836-452F-94F9-15D079C356B5}" srcOrd="1" destOrd="0" parTransId="{3D3690AE-1C6C-46A6-ABB8-925A4C17F56D}" sibTransId="{EE9475DD-6C8D-4787-BB02-61D9B527A83C}"/>
    <dgm:cxn modelId="{8A422C29-C191-4B03-A86C-F46F9CA41864}" srcId="{982FB36F-DEA8-4482-A5EE-33AC8EC0A9C1}" destId="{A1089FE9-0F1F-4012-90F7-B127169DB300}" srcOrd="0" destOrd="0" parTransId="{B4416AE8-29FD-4A13-BF7A-0C68C044BB11}" sibTransId="{7189B770-4B29-4DC2-BF69-543E96AD2F57}"/>
    <dgm:cxn modelId="{3E81DE2C-243F-4901-9E2B-55388EA249C0}" type="presOf" srcId="{08779FDE-4E6D-48D2-B7A4-BECFA7308B10}" destId="{3B39582F-8261-4AEC-B21A-6D7511DB48FE}" srcOrd="0" destOrd="0" presId="urn:microsoft.com/office/officeart/2005/8/layout/hierarchy3"/>
    <dgm:cxn modelId="{CDEA0F44-EAA5-4552-9F6D-855F69B049C2}" srcId="{87323902-E7A4-4237-9B4D-6E71731B59D9}" destId="{E3B488DB-434D-46AF-A4B2-0E45DABB1E87}" srcOrd="1" destOrd="0" parTransId="{7BFCCCFC-CC54-493F-8C0E-4A240DF1F498}" sibTransId="{05909FBE-F3D2-467B-93BC-1508AE7E2A04}"/>
    <dgm:cxn modelId="{6FB61C44-9EC2-468D-BD24-5D8910228734}" srcId="{E3B488DB-434D-46AF-A4B2-0E45DABB1E87}" destId="{DCC5E80A-E045-49CD-B94C-DF48797B39CB}" srcOrd="0" destOrd="0" parTransId="{2026B750-F931-42D2-A32F-9F11BDA3EA5A}" sibTransId="{0B2906BC-2DCC-4C47-9C07-E13F3AAD125F}"/>
    <dgm:cxn modelId="{4CA88467-E320-488E-8048-01FDAF21313E}" type="presOf" srcId="{14E13AEA-CE6E-443B-B139-4838C3854790}" destId="{4D8D281C-10F2-4571-9258-CD78EF37906B}" srcOrd="0" destOrd="0" presId="urn:microsoft.com/office/officeart/2005/8/layout/hierarchy3"/>
    <dgm:cxn modelId="{134F716B-496A-41D4-B5BB-2B86E6A84785}" srcId="{B7FEF27A-5780-4ABF-851E-A2BBE801FAE0}" destId="{395A5600-8450-4FE2-BA77-2EBD167FB0B7}" srcOrd="0" destOrd="0" parTransId="{87E561FD-8718-4EA5-B079-086AA0C1A0F0}" sibTransId="{F0D29676-418D-4C6F-85D1-3E904F69B750}"/>
    <dgm:cxn modelId="{B766536C-3323-49B0-BECE-768792FACD97}" type="presOf" srcId="{12979A82-CDAF-46BE-B755-19DD1FD99F68}" destId="{5C6578EF-6F09-4AF2-BEAB-056620465B5C}" srcOrd="0" destOrd="0" presId="urn:microsoft.com/office/officeart/2005/8/layout/hierarchy3"/>
    <dgm:cxn modelId="{F2295C70-D04E-4D12-B2E7-B619C3BA1E3A}" srcId="{B8D27783-7DC5-4819-9B57-8448AED60205}" destId="{4C96AB7C-0F11-42EC-81D6-7B2020CE88F4}" srcOrd="0" destOrd="0" parTransId="{EEF25AB6-1EA6-41A6-B89F-B07250198BB4}" sibTransId="{0AB80CFE-6E92-40C1-AF96-F26C5BA5567F}"/>
    <dgm:cxn modelId="{D0627471-305E-49A0-9F1B-774741B6B962}" srcId="{87323902-E7A4-4237-9B4D-6E71731B59D9}" destId="{982FB36F-DEA8-4482-A5EE-33AC8EC0A9C1}" srcOrd="3" destOrd="0" parTransId="{A050D9B5-B6D5-458F-8A27-0704F0AEA145}" sibTransId="{514F41EE-6280-4995-B305-A565C62BB8A7}"/>
    <dgm:cxn modelId="{E54A8651-6028-4C11-955A-0DC3D6DD4923}" srcId="{B7FEF27A-5780-4ABF-851E-A2BBE801FAE0}" destId="{6F602BC2-3296-4953-A27B-C9E87D0E6223}" srcOrd="2" destOrd="0" parTransId="{14E13AEA-CE6E-443B-B139-4838C3854790}" sibTransId="{BB006F6C-5AAE-4F7E-96EA-125108278538}"/>
    <dgm:cxn modelId="{01B9B555-0E13-4546-A1FF-FCBF0DFB4ABC}" srcId="{87323902-E7A4-4237-9B4D-6E71731B59D9}" destId="{B8D27783-7DC5-4819-9B57-8448AED60205}" srcOrd="0" destOrd="0" parTransId="{A8057164-B700-4063-81F9-E899EAB3482A}" sibTransId="{847A569E-D819-46D1-8A32-A29AD18C7088}"/>
    <dgm:cxn modelId="{97FDBE59-1DC8-44E2-A1F7-EDBDFD10288E}" srcId="{B7FEF27A-5780-4ABF-851E-A2BBE801FAE0}" destId="{12979A82-CDAF-46BE-B755-19DD1FD99F68}" srcOrd="1" destOrd="0" parTransId="{198F3D79-43D5-49A9-880A-9B883598080C}" sibTransId="{8DEEFB76-0C6F-44B1-A5A2-B699FD0C2CD8}"/>
    <dgm:cxn modelId="{BE9F857B-068F-4599-A9F0-E88D4C4F684A}" type="presOf" srcId="{E3B488DB-434D-46AF-A4B2-0E45DABB1E87}" destId="{8037C74C-F211-4C31-8C96-7D3FC81CDDA7}" srcOrd="0" destOrd="0" presId="urn:microsoft.com/office/officeart/2005/8/layout/hierarchy3"/>
    <dgm:cxn modelId="{29D3CB81-3C93-4D69-83D3-1C91E0A68710}" type="presOf" srcId="{85AE8D6B-8E2B-4E3A-BD50-7314D47897EC}" destId="{F91240BC-B329-479D-9627-945903BCF7E3}" srcOrd="0" destOrd="0" presId="urn:microsoft.com/office/officeart/2005/8/layout/hierarchy3"/>
    <dgm:cxn modelId="{23E3BF94-A5BF-461F-B72D-AA252F201D0A}" type="presOf" srcId="{A2D461A8-C836-452F-94F9-15D079C356B5}" destId="{73D31028-6983-4ABC-A39E-4A9CBA8AADD5}" srcOrd="0" destOrd="0" presId="urn:microsoft.com/office/officeart/2005/8/layout/hierarchy3"/>
    <dgm:cxn modelId="{7C73359A-2520-4D6F-A148-576F13C0963D}" type="presOf" srcId="{2026B750-F931-42D2-A32F-9F11BDA3EA5A}" destId="{E7F56D68-B4AF-4EC0-81F7-3EE5EDBB9173}" srcOrd="0" destOrd="0" presId="urn:microsoft.com/office/officeart/2005/8/layout/hierarchy3"/>
    <dgm:cxn modelId="{4AA5EB9C-8B95-436C-B9AE-830AFC0D1BF6}" type="presOf" srcId="{B4416AE8-29FD-4A13-BF7A-0C68C044BB11}" destId="{8A91C9EF-C208-42A9-94FE-87B051F5EEF1}" srcOrd="0" destOrd="0" presId="urn:microsoft.com/office/officeart/2005/8/layout/hierarchy3"/>
    <dgm:cxn modelId="{BDB8EB9D-55F5-4A9D-AD60-14E6874A04B9}" srcId="{87323902-E7A4-4237-9B4D-6E71731B59D9}" destId="{B7FEF27A-5780-4ABF-851E-A2BBE801FAE0}" srcOrd="2" destOrd="0" parTransId="{93016113-14BB-4508-8740-7B0C47975AB6}" sibTransId="{1C37D690-1F05-417C-9590-9A0D94933B6B}"/>
    <dgm:cxn modelId="{72EF0EA0-B076-4E36-9E67-4E07E7AA0949}" type="presOf" srcId="{E3B488DB-434D-46AF-A4B2-0E45DABB1E87}" destId="{93592B94-45A9-4CB1-A2F2-5A89D9DB6092}" srcOrd="1" destOrd="0" presId="urn:microsoft.com/office/officeart/2005/8/layout/hierarchy3"/>
    <dgm:cxn modelId="{914EB5A1-319B-4E45-A917-6F1C4F8D24A2}" type="presOf" srcId="{6F602BC2-3296-4953-A27B-C9E87D0E6223}" destId="{37FCA2C2-D795-4C09-9ACC-5E15D6DC9FBD}" srcOrd="0" destOrd="0" presId="urn:microsoft.com/office/officeart/2005/8/layout/hierarchy3"/>
    <dgm:cxn modelId="{260DDBB3-5FDC-4AD2-89FD-48DF80DF3B5F}" type="presOf" srcId="{198F3D79-43D5-49A9-880A-9B883598080C}" destId="{794B4D17-F2D4-4667-92A6-DF7BDF265017}" srcOrd="0" destOrd="0" presId="urn:microsoft.com/office/officeart/2005/8/layout/hierarchy3"/>
    <dgm:cxn modelId="{756669BB-FD9F-4352-B1B0-A45DE8EEE1A1}" type="presOf" srcId="{CC2456BC-1FAC-40F7-A94D-C6F7621A5877}" destId="{DA9A2BD1-CEC5-40D5-992C-8FB9BF3C99CE}" srcOrd="0" destOrd="0" presId="urn:microsoft.com/office/officeart/2005/8/layout/hierarchy3"/>
    <dgm:cxn modelId="{3DD715BD-7EBC-4EA2-BF66-1A4155BD3449}" srcId="{982FB36F-DEA8-4482-A5EE-33AC8EC0A9C1}" destId="{85AE8D6B-8E2B-4E3A-BD50-7314D47897EC}" srcOrd="1" destOrd="0" parTransId="{CC2456BC-1FAC-40F7-A94D-C6F7621A5877}" sibTransId="{073F690C-6230-4974-88B7-4F229DA0119C}"/>
    <dgm:cxn modelId="{E98980CA-163A-4E16-B3E0-1ECD9C27D5B0}" srcId="{B7FEF27A-5780-4ABF-851E-A2BBE801FAE0}" destId="{08779FDE-4E6D-48D2-B7A4-BECFA7308B10}" srcOrd="3" destOrd="0" parTransId="{087A6DE0-55D5-4999-B565-EEFC05F20873}" sibTransId="{FEC20F76-C1A1-4775-BDC3-4D1F6F5AB8A0}"/>
    <dgm:cxn modelId="{19DBECD2-66AB-463F-A20F-839E0C8784D8}" type="presOf" srcId="{EEF25AB6-1EA6-41A6-B89F-B07250198BB4}" destId="{DEBEE52C-7544-470C-B51E-4A1B21CC605B}" srcOrd="0" destOrd="0" presId="urn:microsoft.com/office/officeart/2005/8/layout/hierarchy3"/>
    <dgm:cxn modelId="{DC046FE4-73CF-4E98-9116-A17389183326}" type="presOf" srcId="{B8D27783-7DC5-4819-9B57-8448AED60205}" destId="{DCBDB5BE-D4B8-4299-BA56-7A94942DDBF5}" srcOrd="0" destOrd="0" presId="urn:microsoft.com/office/officeart/2005/8/layout/hierarchy3"/>
    <dgm:cxn modelId="{DB8867E5-6D72-4530-B40F-BF2589C69D99}" type="presOf" srcId="{B8D27783-7DC5-4819-9B57-8448AED60205}" destId="{F51DBE27-7083-4AD9-987B-E4002BFFB7F2}" srcOrd="1" destOrd="0" presId="urn:microsoft.com/office/officeart/2005/8/layout/hierarchy3"/>
    <dgm:cxn modelId="{60C3B2EB-1AF0-4E06-A95F-026A35B58723}" type="presOf" srcId="{982FB36F-DEA8-4482-A5EE-33AC8EC0A9C1}" destId="{EF066911-AB63-4153-AF2F-76938217B288}" srcOrd="1" destOrd="0" presId="urn:microsoft.com/office/officeart/2005/8/layout/hierarchy3"/>
    <dgm:cxn modelId="{A508C3EC-047A-4082-A668-D2B5B789C60E}" type="presOf" srcId="{982FB36F-DEA8-4482-A5EE-33AC8EC0A9C1}" destId="{9F1C9CB2-1864-4D2D-B0F2-F0042B1F5449}" srcOrd="0" destOrd="0" presId="urn:microsoft.com/office/officeart/2005/8/layout/hierarchy3"/>
    <dgm:cxn modelId="{783A4AEE-961E-4C3A-99DC-1C30950F9C59}" type="presOf" srcId="{87323902-E7A4-4237-9B4D-6E71731B59D9}" destId="{7F6576FC-D4BD-441C-A860-734097BD4266}" srcOrd="0" destOrd="0" presId="urn:microsoft.com/office/officeart/2005/8/layout/hierarchy3"/>
    <dgm:cxn modelId="{BB7910F5-37C2-4948-A2B7-40D0264D8ACE}" type="presOf" srcId="{B7FEF27A-5780-4ABF-851E-A2BBE801FAE0}" destId="{409475B5-24A5-4121-B0F7-B41B79A54465}" srcOrd="1" destOrd="0" presId="urn:microsoft.com/office/officeart/2005/8/layout/hierarchy3"/>
    <dgm:cxn modelId="{1B5618F5-23E6-4260-9AB0-8B12476D8E41}" type="presOf" srcId="{4C96AB7C-0F11-42EC-81D6-7B2020CE88F4}" destId="{AE3C921A-88F9-46C4-896B-6368FB3D98DE}" srcOrd="0" destOrd="0" presId="urn:microsoft.com/office/officeart/2005/8/layout/hierarchy3"/>
    <dgm:cxn modelId="{7F27CCF9-FEA1-442F-838A-BA76F5705F4C}" type="presOf" srcId="{395A5600-8450-4FE2-BA77-2EBD167FB0B7}" destId="{133C1E60-B947-4A41-9173-18634C77C7A8}" srcOrd="0" destOrd="0" presId="urn:microsoft.com/office/officeart/2005/8/layout/hierarchy3"/>
    <dgm:cxn modelId="{D10DF8F9-C8B5-4AD5-9B40-567BF8B32FCA}" type="presOf" srcId="{87E561FD-8718-4EA5-B079-086AA0C1A0F0}" destId="{8E315370-BB3E-4CE1-A5A7-C11FB5483DCE}" srcOrd="0" destOrd="0" presId="urn:microsoft.com/office/officeart/2005/8/layout/hierarchy3"/>
    <dgm:cxn modelId="{B57579DC-DE57-4AE6-8D44-61FF2672E5AB}" type="presParOf" srcId="{7F6576FC-D4BD-441C-A860-734097BD4266}" destId="{2B751FA3-04BC-45F3-90E5-4EA3EAEB2798}" srcOrd="0" destOrd="0" presId="urn:microsoft.com/office/officeart/2005/8/layout/hierarchy3"/>
    <dgm:cxn modelId="{0A06034C-84D3-4443-A01C-2592D5360355}" type="presParOf" srcId="{2B751FA3-04BC-45F3-90E5-4EA3EAEB2798}" destId="{BD55BEBE-B856-4442-B11F-79D506F01958}" srcOrd="0" destOrd="0" presId="urn:microsoft.com/office/officeart/2005/8/layout/hierarchy3"/>
    <dgm:cxn modelId="{B7CFAD79-1974-494E-8822-9154E58209BE}" type="presParOf" srcId="{BD55BEBE-B856-4442-B11F-79D506F01958}" destId="{DCBDB5BE-D4B8-4299-BA56-7A94942DDBF5}" srcOrd="0" destOrd="0" presId="urn:microsoft.com/office/officeart/2005/8/layout/hierarchy3"/>
    <dgm:cxn modelId="{9F5D6A26-EA60-4967-968C-9775AFE1D041}" type="presParOf" srcId="{BD55BEBE-B856-4442-B11F-79D506F01958}" destId="{F51DBE27-7083-4AD9-987B-E4002BFFB7F2}" srcOrd="1" destOrd="0" presId="urn:microsoft.com/office/officeart/2005/8/layout/hierarchy3"/>
    <dgm:cxn modelId="{F365E085-C50D-464A-A4E2-C6DADFC40CFE}" type="presParOf" srcId="{2B751FA3-04BC-45F3-90E5-4EA3EAEB2798}" destId="{B0E497D6-7738-4BAD-AEC6-3A743EA45EC8}" srcOrd="1" destOrd="0" presId="urn:microsoft.com/office/officeart/2005/8/layout/hierarchy3"/>
    <dgm:cxn modelId="{BC1BEC6B-80D0-40F7-81C7-CF4BB82E0609}" type="presParOf" srcId="{B0E497D6-7738-4BAD-AEC6-3A743EA45EC8}" destId="{DEBEE52C-7544-470C-B51E-4A1B21CC605B}" srcOrd="0" destOrd="0" presId="urn:microsoft.com/office/officeart/2005/8/layout/hierarchy3"/>
    <dgm:cxn modelId="{5933DA6A-8B82-4026-ADD8-286ACFC46B68}" type="presParOf" srcId="{B0E497D6-7738-4BAD-AEC6-3A743EA45EC8}" destId="{AE3C921A-88F9-46C4-896B-6368FB3D98DE}" srcOrd="1" destOrd="0" presId="urn:microsoft.com/office/officeart/2005/8/layout/hierarchy3"/>
    <dgm:cxn modelId="{6F62C2AB-0BBB-4368-8A05-7EE60C180BED}" type="presParOf" srcId="{B0E497D6-7738-4BAD-AEC6-3A743EA45EC8}" destId="{92CAFB54-9E4C-4279-87AC-538F897B022B}" srcOrd="2" destOrd="0" presId="urn:microsoft.com/office/officeart/2005/8/layout/hierarchy3"/>
    <dgm:cxn modelId="{E3F31D8D-9F18-455F-AFB2-EFDFC3CB7308}" type="presParOf" srcId="{B0E497D6-7738-4BAD-AEC6-3A743EA45EC8}" destId="{73D31028-6983-4ABC-A39E-4A9CBA8AADD5}" srcOrd="3" destOrd="0" presId="urn:microsoft.com/office/officeart/2005/8/layout/hierarchy3"/>
    <dgm:cxn modelId="{25A31FF6-1395-410E-AE85-5D47A2D7E5A4}" type="presParOf" srcId="{7F6576FC-D4BD-441C-A860-734097BD4266}" destId="{A6C46E14-F6B9-426B-B15F-C49C2FC415BB}" srcOrd="1" destOrd="0" presId="urn:microsoft.com/office/officeart/2005/8/layout/hierarchy3"/>
    <dgm:cxn modelId="{B296822A-5725-4D7C-9A68-6984449F1BBD}" type="presParOf" srcId="{A6C46E14-F6B9-426B-B15F-C49C2FC415BB}" destId="{C57DD40A-1E89-42D2-A290-ACFF23375764}" srcOrd="0" destOrd="0" presId="urn:microsoft.com/office/officeart/2005/8/layout/hierarchy3"/>
    <dgm:cxn modelId="{A399874A-8FD6-4122-8E55-A2A97A2EFC9F}" type="presParOf" srcId="{C57DD40A-1E89-42D2-A290-ACFF23375764}" destId="{8037C74C-F211-4C31-8C96-7D3FC81CDDA7}" srcOrd="0" destOrd="0" presId="urn:microsoft.com/office/officeart/2005/8/layout/hierarchy3"/>
    <dgm:cxn modelId="{26444895-A583-4B14-A4D8-DC2311C18D7D}" type="presParOf" srcId="{C57DD40A-1E89-42D2-A290-ACFF23375764}" destId="{93592B94-45A9-4CB1-A2F2-5A89D9DB6092}" srcOrd="1" destOrd="0" presId="urn:microsoft.com/office/officeart/2005/8/layout/hierarchy3"/>
    <dgm:cxn modelId="{32BE0FE7-7D1E-4730-8CF5-4F6C8AFC159E}" type="presParOf" srcId="{A6C46E14-F6B9-426B-B15F-C49C2FC415BB}" destId="{187F6A27-2D82-4A07-B77A-96091D94BC3A}" srcOrd="1" destOrd="0" presId="urn:microsoft.com/office/officeart/2005/8/layout/hierarchy3"/>
    <dgm:cxn modelId="{503AC84E-7DCF-4AEA-8487-64DD9C957FAF}" type="presParOf" srcId="{187F6A27-2D82-4A07-B77A-96091D94BC3A}" destId="{E7F56D68-B4AF-4EC0-81F7-3EE5EDBB9173}" srcOrd="0" destOrd="0" presId="urn:microsoft.com/office/officeart/2005/8/layout/hierarchy3"/>
    <dgm:cxn modelId="{A5E7CE18-3CE5-4FA4-B966-C4C40FFEB61E}" type="presParOf" srcId="{187F6A27-2D82-4A07-B77A-96091D94BC3A}" destId="{509D9111-DF97-4998-B1B2-4922C3CF83E8}" srcOrd="1" destOrd="0" presId="urn:microsoft.com/office/officeart/2005/8/layout/hierarchy3"/>
    <dgm:cxn modelId="{BD86BD4B-B9EB-4B2B-B519-32E6C6A1DA66}" type="presParOf" srcId="{7F6576FC-D4BD-441C-A860-734097BD4266}" destId="{D3B1B712-1DAF-48BD-8F91-689448F269D4}" srcOrd="2" destOrd="0" presId="urn:microsoft.com/office/officeart/2005/8/layout/hierarchy3"/>
    <dgm:cxn modelId="{8BE0655A-EABA-4F05-BACC-469856DCB4A7}" type="presParOf" srcId="{D3B1B712-1DAF-48BD-8F91-689448F269D4}" destId="{09D5DB01-D766-422F-B6F8-68527405FBD2}" srcOrd="0" destOrd="0" presId="urn:microsoft.com/office/officeart/2005/8/layout/hierarchy3"/>
    <dgm:cxn modelId="{38A34CD0-DE67-4677-A3D3-C81E3F084A92}" type="presParOf" srcId="{09D5DB01-D766-422F-B6F8-68527405FBD2}" destId="{93BF9BB1-C7FB-49B2-A911-5C35891D9E6C}" srcOrd="0" destOrd="0" presId="urn:microsoft.com/office/officeart/2005/8/layout/hierarchy3"/>
    <dgm:cxn modelId="{E4E7E727-6765-46E9-BC71-F570243DB239}" type="presParOf" srcId="{09D5DB01-D766-422F-B6F8-68527405FBD2}" destId="{409475B5-24A5-4121-B0F7-B41B79A54465}" srcOrd="1" destOrd="0" presId="urn:microsoft.com/office/officeart/2005/8/layout/hierarchy3"/>
    <dgm:cxn modelId="{F7D048E6-6F71-4E9C-AC1F-F9376F3E0C95}" type="presParOf" srcId="{D3B1B712-1DAF-48BD-8F91-689448F269D4}" destId="{4AF446AF-5E94-4BC0-BB7F-32CFA78E16E5}" srcOrd="1" destOrd="0" presId="urn:microsoft.com/office/officeart/2005/8/layout/hierarchy3"/>
    <dgm:cxn modelId="{6BD87FF6-A38D-4121-81C2-E5653FCE6BF4}" type="presParOf" srcId="{4AF446AF-5E94-4BC0-BB7F-32CFA78E16E5}" destId="{8E315370-BB3E-4CE1-A5A7-C11FB5483DCE}" srcOrd="0" destOrd="0" presId="urn:microsoft.com/office/officeart/2005/8/layout/hierarchy3"/>
    <dgm:cxn modelId="{864EE8CE-3EA6-4278-BB35-320CD584205F}" type="presParOf" srcId="{4AF446AF-5E94-4BC0-BB7F-32CFA78E16E5}" destId="{133C1E60-B947-4A41-9173-18634C77C7A8}" srcOrd="1" destOrd="0" presId="urn:microsoft.com/office/officeart/2005/8/layout/hierarchy3"/>
    <dgm:cxn modelId="{AB0ECF03-D689-4717-BC00-3E08D2098EF2}" type="presParOf" srcId="{4AF446AF-5E94-4BC0-BB7F-32CFA78E16E5}" destId="{794B4D17-F2D4-4667-92A6-DF7BDF265017}" srcOrd="2" destOrd="0" presId="urn:microsoft.com/office/officeart/2005/8/layout/hierarchy3"/>
    <dgm:cxn modelId="{D512E609-E5AE-4390-A330-AF5CF909B830}" type="presParOf" srcId="{4AF446AF-5E94-4BC0-BB7F-32CFA78E16E5}" destId="{5C6578EF-6F09-4AF2-BEAB-056620465B5C}" srcOrd="3" destOrd="0" presId="urn:microsoft.com/office/officeart/2005/8/layout/hierarchy3"/>
    <dgm:cxn modelId="{BFF9C4D1-F64E-4410-A208-66A77C49DAA7}" type="presParOf" srcId="{4AF446AF-5E94-4BC0-BB7F-32CFA78E16E5}" destId="{4D8D281C-10F2-4571-9258-CD78EF37906B}" srcOrd="4" destOrd="0" presId="urn:microsoft.com/office/officeart/2005/8/layout/hierarchy3"/>
    <dgm:cxn modelId="{E0A87145-24B6-4EEE-BB55-51FA409925B6}" type="presParOf" srcId="{4AF446AF-5E94-4BC0-BB7F-32CFA78E16E5}" destId="{37FCA2C2-D795-4C09-9ACC-5E15D6DC9FBD}" srcOrd="5" destOrd="0" presId="urn:microsoft.com/office/officeart/2005/8/layout/hierarchy3"/>
    <dgm:cxn modelId="{915E8576-FF8B-4EAF-B83E-2BC0E608DE43}" type="presParOf" srcId="{4AF446AF-5E94-4BC0-BB7F-32CFA78E16E5}" destId="{31FEE053-34C1-49E6-B424-AF9E867000A6}" srcOrd="6" destOrd="0" presId="urn:microsoft.com/office/officeart/2005/8/layout/hierarchy3"/>
    <dgm:cxn modelId="{63503CE5-E185-4E40-9F24-1F3C107B7CC2}" type="presParOf" srcId="{4AF446AF-5E94-4BC0-BB7F-32CFA78E16E5}" destId="{3B39582F-8261-4AEC-B21A-6D7511DB48FE}" srcOrd="7" destOrd="0" presId="urn:microsoft.com/office/officeart/2005/8/layout/hierarchy3"/>
    <dgm:cxn modelId="{DF4A4021-5C40-4EAB-8ADE-DB0D5C8087C9}" type="presParOf" srcId="{7F6576FC-D4BD-441C-A860-734097BD4266}" destId="{025B8740-474F-47CA-ABDD-D805636AA630}" srcOrd="3" destOrd="0" presId="urn:microsoft.com/office/officeart/2005/8/layout/hierarchy3"/>
    <dgm:cxn modelId="{8BBEE05E-CFBA-4C64-B3D0-B6FD383795B9}" type="presParOf" srcId="{025B8740-474F-47CA-ABDD-D805636AA630}" destId="{16879F64-1BDE-4EA1-BA8B-6F64C6773B96}" srcOrd="0" destOrd="0" presId="urn:microsoft.com/office/officeart/2005/8/layout/hierarchy3"/>
    <dgm:cxn modelId="{03BFDCD3-F26C-4111-BF5D-536D474ABB87}" type="presParOf" srcId="{16879F64-1BDE-4EA1-BA8B-6F64C6773B96}" destId="{9F1C9CB2-1864-4D2D-B0F2-F0042B1F5449}" srcOrd="0" destOrd="0" presId="urn:microsoft.com/office/officeart/2005/8/layout/hierarchy3"/>
    <dgm:cxn modelId="{C53CB067-86AD-4398-B9AE-6215FBAA5C24}" type="presParOf" srcId="{16879F64-1BDE-4EA1-BA8B-6F64C6773B96}" destId="{EF066911-AB63-4153-AF2F-76938217B288}" srcOrd="1" destOrd="0" presId="urn:microsoft.com/office/officeart/2005/8/layout/hierarchy3"/>
    <dgm:cxn modelId="{83C0C932-8446-4938-BCDB-DEC060664496}" type="presParOf" srcId="{025B8740-474F-47CA-ABDD-D805636AA630}" destId="{645AB7F1-B10B-45A0-9552-1E214BB963A8}" srcOrd="1" destOrd="0" presId="urn:microsoft.com/office/officeart/2005/8/layout/hierarchy3"/>
    <dgm:cxn modelId="{61E59CF9-0EC1-4718-90DA-04FE4FF41F71}" type="presParOf" srcId="{645AB7F1-B10B-45A0-9552-1E214BB963A8}" destId="{8A91C9EF-C208-42A9-94FE-87B051F5EEF1}" srcOrd="0" destOrd="0" presId="urn:microsoft.com/office/officeart/2005/8/layout/hierarchy3"/>
    <dgm:cxn modelId="{6F30D9FF-0C26-4DFE-A9CE-BE371473EBB3}" type="presParOf" srcId="{645AB7F1-B10B-45A0-9552-1E214BB963A8}" destId="{33B0447B-21DA-452A-B0BB-A0EF7E9FF2D6}" srcOrd="1" destOrd="0" presId="urn:microsoft.com/office/officeart/2005/8/layout/hierarchy3"/>
    <dgm:cxn modelId="{FEC58874-4EF3-4FCB-A770-0AD9288D6F1D}" type="presParOf" srcId="{645AB7F1-B10B-45A0-9552-1E214BB963A8}" destId="{DA9A2BD1-CEC5-40D5-992C-8FB9BF3C99CE}" srcOrd="2" destOrd="0" presId="urn:microsoft.com/office/officeart/2005/8/layout/hierarchy3"/>
    <dgm:cxn modelId="{910A0CB9-696F-43DF-BEAE-7735D8F7F8E7}" type="presParOf" srcId="{645AB7F1-B10B-45A0-9552-1E214BB963A8}" destId="{F91240BC-B329-479D-9627-945903BCF7E3}"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859AA-3BF9-4C51-98E8-9375BEDCF75F}" type="doc">
      <dgm:prSet loTypeId="urn:microsoft.com/office/officeart/2009/3/layout/SubStepProcess" loCatId="process" qsTypeId="urn:microsoft.com/office/officeart/2005/8/quickstyle/3d3" qsCatId="3D" csTypeId="urn:microsoft.com/office/officeart/2005/8/colors/accent1_2" csCatId="accent1" phldr="1"/>
      <dgm:spPr/>
      <dgm:t>
        <a:bodyPr/>
        <a:lstStyle/>
        <a:p>
          <a:endParaRPr lang="en-US"/>
        </a:p>
      </dgm:t>
    </dgm:pt>
    <dgm:pt modelId="{C293D00C-FBD1-4AB2-970E-0DF06C4E6B90}">
      <dgm:prSet phldrT="[Text]" custT="1"/>
      <dgm:spPr/>
      <dgm:t>
        <a:bodyPr/>
        <a:lstStyle/>
        <a:p>
          <a:r>
            <a:rPr lang="en-US" sz="3600" dirty="0">
              <a:solidFill>
                <a:schemeClr val="tx2"/>
              </a:solidFill>
            </a:rPr>
            <a:t>Autolytic Debridement</a:t>
          </a:r>
        </a:p>
      </dgm:t>
    </dgm:pt>
    <dgm:pt modelId="{0840A5C7-CF29-40B5-8B40-765678C228D5}" type="parTrans" cxnId="{09E2D3EB-66C2-4ADA-8764-41FC790FC256}">
      <dgm:prSet/>
      <dgm:spPr/>
      <dgm:t>
        <a:bodyPr/>
        <a:lstStyle/>
        <a:p>
          <a:endParaRPr lang="en-US"/>
        </a:p>
      </dgm:t>
    </dgm:pt>
    <dgm:pt modelId="{0F1941B6-0451-4D88-A1AD-5B303055F112}" type="sibTrans" cxnId="{09E2D3EB-66C2-4ADA-8764-41FC790FC256}">
      <dgm:prSet/>
      <dgm:spPr/>
      <dgm:t>
        <a:bodyPr/>
        <a:lstStyle/>
        <a:p>
          <a:endParaRPr lang="en-US"/>
        </a:p>
      </dgm:t>
    </dgm:pt>
    <dgm:pt modelId="{353F481C-6F8D-445E-9FB6-0F7C93F32CE7}">
      <dgm:prSet phldrT="[Text]"/>
      <dgm:spPr/>
      <dgm:t>
        <a:bodyPr/>
        <a:lstStyle/>
        <a:p>
          <a:pPr algn="l"/>
          <a:r>
            <a:rPr lang="en-US" dirty="0">
              <a:solidFill>
                <a:schemeClr val="tx2"/>
              </a:solidFill>
            </a:rPr>
            <a:t>Moist Wound Environment</a:t>
          </a:r>
        </a:p>
      </dgm:t>
    </dgm:pt>
    <dgm:pt modelId="{7EA7699F-9441-45C8-8D0E-529652BED35C}" type="parTrans" cxnId="{EDAE328F-DAD7-4FA7-A537-1CCF918FBD71}">
      <dgm:prSet/>
      <dgm:spPr/>
      <dgm:t>
        <a:bodyPr/>
        <a:lstStyle/>
        <a:p>
          <a:endParaRPr lang="en-US"/>
        </a:p>
      </dgm:t>
    </dgm:pt>
    <dgm:pt modelId="{89044C09-37D7-436A-8627-CF5ADF6BD424}" type="sibTrans" cxnId="{EDAE328F-DAD7-4FA7-A537-1CCF918FBD71}">
      <dgm:prSet/>
      <dgm:spPr/>
      <dgm:t>
        <a:bodyPr/>
        <a:lstStyle/>
        <a:p>
          <a:endParaRPr lang="en-US"/>
        </a:p>
      </dgm:t>
    </dgm:pt>
    <dgm:pt modelId="{14F30F3A-AD01-4310-935B-7C9BDF5C952A}">
      <dgm:prSet phldrT="[Text]"/>
      <dgm:spPr/>
      <dgm:t>
        <a:bodyPr/>
        <a:lstStyle/>
        <a:p>
          <a:pPr algn="l"/>
          <a:r>
            <a:rPr lang="en-US" dirty="0">
              <a:solidFill>
                <a:schemeClr val="tx2"/>
              </a:solidFill>
            </a:rPr>
            <a:t>Low pH</a:t>
          </a:r>
        </a:p>
      </dgm:t>
    </dgm:pt>
    <dgm:pt modelId="{DA3D45E4-421E-4460-B537-65DBB8F40258}" type="parTrans" cxnId="{347E6D7E-9285-4449-AB78-42D042CC0415}">
      <dgm:prSet/>
      <dgm:spPr/>
      <dgm:t>
        <a:bodyPr/>
        <a:lstStyle/>
        <a:p>
          <a:endParaRPr lang="en-US"/>
        </a:p>
      </dgm:t>
    </dgm:pt>
    <dgm:pt modelId="{5D4A8ADC-7B22-4F7E-95CF-80DF98CD6371}" type="sibTrans" cxnId="{347E6D7E-9285-4449-AB78-42D042CC0415}">
      <dgm:prSet/>
      <dgm:spPr/>
      <dgm:t>
        <a:bodyPr/>
        <a:lstStyle/>
        <a:p>
          <a:endParaRPr lang="en-US"/>
        </a:p>
      </dgm:t>
    </dgm:pt>
    <dgm:pt modelId="{4BFE0DB9-CDB5-484B-8E92-90AB93F64673}">
      <dgm:prSet phldrT="[Text]"/>
      <dgm:spPr/>
      <dgm:t>
        <a:bodyPr/>
        <a:lstStyle/>
        <a:p>
          <a:pPr algn="l"/>
          <a:r>
            <a:rPr lang="en-US" dirty="0">
              <a:solidFill>
                <a:schemeClr val="tx2"/>
              </a:solidFill>
            </a:rPr>
            <a:t> Osmotic Pressure</a:t>
          </a:r>
        </a:p>
      </dgm:t>
    </dgm:pt>
    <dgm:pt modelId="{7578D20D-E355-4C06-AE84-4F1903728632}" type="parTrans" cxnId="{FDFABA9F-875C-4F1F-B38F-D464CA525E35}">
      <dgm:prSet/>
      <dgm:spPr/>
      <dgm:t>
        <a:bodyPr/>
        <a:lstStyle/>
        <a:p>
          <a:endParaRPr lang="en-US"/>
        </a:p>
      </dgm:t>
    </dgm:pt>
    <dgm:pt modelId="{544FA9F5-484F-4596-BD7A-E63E867685B8}" type="sibTrans" cxnId="{FDFABA9F-875C-4F1F-B38F-D464CA525E35}">
      <dgm:prSet/>
      <dgm:spPr/>
      <dgm:t>
        <a:bodyPr/>
        <a:lstStyle/>
        <a:p>
          <a:endParaRPr lang="en-US"/>
        </a:p>
      </dgm:t>
    </dgm:pt>
    <dgm:pt modelId="{201E60A7-A08C-4DF2-BE51-E4551AAF1D8A}" type="pres">
      <dgm:prSet presAssocID="{733859AA-3BF9-4C51-98E8-9375BEDCF75F}" presName="Name0" presStyleCnt="0">
        <dgm:presLayoutVars>
          <dgm:chMax val="7"/>
          <dgm:dir/>
          <dgm:animOne val="branch"/>
        </dgm:presLayoutVars>
      </dgm:prSet>
      <dgm:spPr/>
    </dgm:pt>
    <dgm:pt modelId="{86ECC87C-3D9A-419C-8585-B75BD81286E2}" type="pres">
      <dgm:prSet presAssocID="{C293D00C-FBD1-4AB2-970E-0DF06C4E6B90}" presName="parTx1" presStyleLbl="node1" presStyleIdx="0" presStyleCnt="1" custScaleX="149293" custScaleY="120041"/>
      <dgm:spPr/>
    </dgm:pt>
    <dgm:pt modelId="{121CEF20-BAF2-435E-8A45-773DD5F5075C}" type="pres">
      <dgm:prSet presAssocID="{C293D00C-FBD1-4AB2-970E-0DF06C4E6B90}" presName="spPre1" presStyleCnt="0"/>
      <dgm:spPr/>
    </dgm:pt>
    <dgm:pt modelId="{2C6A2820-5FE8-4AB6-AE2E-DBA8A153A4D4}" type="pres">
      <dgm:prSet presAssocID="{C293D00C-FBD1-4AB2-970E-0DF06C4E6B90}" presName="chLin1" presStyleCnt="0"/>
      <dgm:spPr/>
    </dgm:pt>
    <dgm:pt modelId="{2F17FA2B-42E5-4390-9862-59A1FF3D9BAF}" type="pres">
      <dgm:prSet presAssocID="{7EA7699F-9441-45C8-8D0E-529652BED35C}" presName="Name11" presStyleLbl="parChTrans1D1" presStyleIdx="0" presStyleCnt="6"/>
      <dgm:spPr/>
    </dgm:pt>
    <dgm:pt modelId="{37BA382E-8A43-4BBE-A698-526858DCBABE}" type="pres">
      <dgm:prSet presAssocID="{353F481C-6F8D-445E-9FB6-0F7C93F32CE7}" presName="txAndLines1" presStyleCnt="0"/>
      <dgm:spPr/>
    </dgm:pt>
    <dgm:pt modelId="{E883A086-EF6E-4F1E-903F-5E114648FD3A}" type="pres">
      <dgm:prSet presAssocID="{353F481C-6F8D-445E-9FB6-0F7C93F32CE7}" presName="anchor1" presStyleCnt="0"/>
      <dgm:spPr/>
    </dgm:pt>
    <dgm:pt modelId="{22BD26BB-972E-43DE-B701-61FAA82DBE8E}" type="pres">
      <dgm:prSet presAssocID="{353F481C-6F8D-445E-9FB6-0F7C93F32CE7}" presName="backup1" presStyleCnt="0"/>
      <dgm:spPr/>
    </dgm:pt>
    <dgm:pt modelId="{DD953F67-1EAB-4D82-BFC0-3D1A898AA976}" type="pres">
      <dgm:prSet presAssocID="{353F481C-6F8D-445E-9FB6-0F7C93F32CE7}" presName="preLine1" presStyleLbl="parChTrans1D1" presStyleIdx="1" presStyleCnt="6"/>
      <dgm:spPr/>
    </dgm:pt>
    <dgm:pt modelId="{D5D16A3E-D0EF-400C-9599-B03C299B998F}" type="pres">
      <dgm:prSet presAssocID="{353F481C-6F8D-445E-9FB6-0F7C93F32CE7}" presName="desTx1" presStyleLbl="revTx" presStyleIdx="0" presStyleCnt="0">
        <dgm:presLayoutVars>
          <dgm:bulletEnabled val="1"/>
        </dgm:presLayoutVars>
      </dgm:prSet>
      <dgm:spPr/>
    </dgm:pt>
    <dgm:pt modelId="{CE7E0F6E-EAD2-4A35-8C78-C19226265176}" type="pres">
      <dgm:prSet presAssocID="{DA3D45E4-421E-4460-B537-65DBB8F40258}" presName="Name11" presStyleLbl="parChTrans1D1" presStyleIdx="2" presStyleCnt="6"/>
      <dgm:spPr/>
    </dgm:pt>
    <dgm:pt modelId="{7C151793-861A-4044-9419-E8BA05693AA5}" type="pres">
      <dgm:prSet presAssocID="{14F30F3A-AD01-4310-935B-7C9BDF5C952A}" presName="txAndLines1" presStyleCnt="0"/>
      <dgm:spPr/>
    </dgm:pt>
    <dgm:pt modelId="{0D4E76AB-3638-4CA9-AEBD-76E3700939C8}" type="pres">
      <dgm:prSet presAssocID="{14F30F3A-AD01-4310-935B-7C9BDF5C952A}" presName="anchor1" presStyleCnt="0"/>
      <dgm:spPr/>
    </dgm:pt>
    <dgm:pt modelId="{65CE19D0-C418-4B38-8761-D70B2C154C4D}" type="pres">
      <dgm:prSet presAssocID="{14F30F3A-AD01-4310-935B-7C9BDF5C952A}" presName="backup1" presStyleCnt="0"/>
      <dgm:spPr/>
    </dgm:pt>
    <dgm:pt modelId="{449CC430-DA67-4EE4-A901-1D3CFFEF3354}" type="pres">
      <dgm:prSet presAssocID="{14F30F3A-AD01-4310-935B-7C9BDF5C952A}" presName="preLine1" presStyleLbl="parChTrans1D1" presStyleIdx="3" presStyleCnt="6"/>
      <dgm:spPr/>
    </dgm:pt>
    <dgm:pt modelId="{E107E4CC-DE4A-401F-9DA6-39E568687A5C}" type="pres">
      <dgm:prSet presAssocID="{14F30F3A-AD01-4310-935B-7C9BDF5C952A}" presName="desTx1" presStyleLbl="revTx" presStyleIdx="0" presStyleCnt="0" custLinFactNeighborX="9524" custLinFactNeighborY="-19781">
        <dgm:presLayoutVars>
          <dgm:bulletEnabled val="1"/>
        </dgm:presLayoutVars>
      </dgm:prSet>
      <dgm:spPr/>
    </dgm:pt>
    <dgm:pt modelId="{7F6F44CA-DDEB-447C-B9A2-D71915561B73}" type="pres">
      <dgm:prSet presAssocID="{7578D20D-E355-4C06-AE84-4F1903728632}" presName="Name11" presStyleLbl="parChTrans1D1" presStyleIdx="4" presStyleCnt="6"/>
      <dgm:spPr/>
    </dgm:pt>
    <dgm:pt modelId="{13B14B12-512D-4966-829F-B983AC3F6502}" type="pres">
      <dgm:prSet presAssocID="{4BFE0DB9-CDB5-484B-8E92-90AB93F64673}" presName="txAndLines1" presStyleCnt="0"/>
      <dgm:spPr/>
    </dgm:pt>
    <dgm:pt modelId="{AA3B9CB7-6661-477B-BDA1-880141480520}" type="pres">
      <dgm:prSet presAssocID="{4BFE0DB9-CDB5-484B-8E92-90AB93F64673}" presName="anchor1" presStyleCnt="0"/>
      <dgm:spPr/>
    </dgm:pt>
    <dgm:pt modelId="{CE8938C9-DC36-4E6D-8AB3-225453D4AD22}" type="pres">
      <dgm:prSet presAssocID="{4BFE0DB9-CDB5-484B-8E92-90AB93F64673}" presName="backup1" presStyleCnt="0"/>
      <dgm:spPr/>
    </dgm:pt>
    <dgm:pt modelId="{76CF6283-0DC6-4E9D-AEEB-6737B1591CE4}" type="pres">
      <dgm:prSet presAssocID="{4BFE0DB9-CDB5-484B-8E92-90AB93F64673}" presName="preLine1" presStyleLbl="parChTrans1D1" presStyleIdx="5" presStyleCnt="6"/>
      <dgm:spPr/>
    </dgm:pt>
    <dgm:pt modelId="{541B5440-4C20-4813-AA49-A50C800B2D4C}" type="pres">
      <dgm:prSet presAssocID="{4BFE0DB9-CDB5-484B-8E92-90AB93F64673}" presName="desTx1" presStyleLbl="revTx" presStyleIdx="0" presStyleCnt="0" custScaleX="189535" custScaleY="103055" custLinFactNeighborX="7147" custLinFactNeighborY="29612">
        <dgm:presLayoutVars>
          <dgm:bulletEnabled val="1"/>
        </dgm:presLayoutVars>
      </dgm:prSet>
      <dgm:spPr/>
    </dgm:pt>
  </dgm:ptLst>
  <dgm:cxnLst>
    <dgm:cxn modelId="{A3533F19-9088-4953-8D8A-46A3CEC7BC83}" type="presOf" srcId="{733859AA-3BF9-4C51-98E8-9375BEDCF75F}" destId="{201E60A7-A08C-4DF2-BE51-E4551AAF1D8A}" srcOrd="0" destOrd="0" presId="urn:microsoft.com/office/officeart/2009/3/layout/SubStepProcess"/>
    <dgm:cxn modelId="{F6190927-E007-4AE5-A51F-F9B306D7B93E}" type="presOf" srcId="{C293D00C-FBD1-4AB2-970E-0DF06C4E6B90}" destId="{86ECC87C-3D9A-419C-8585-B75BD81286E2}" srcOrd="0" destOrd="0" presId="urn:microsoft.com/office/officeart/2009/3/layout/SubStepProcess"/>
    <dgm:cxn modelId="{DF5F925D-10E3-417E-8E0E-D8C5D3223CF2}" type="presOf" srcId="{14F30F3A-AD01-4310-935B-7C9BDF5C952A}" destId="{E107E4CC-DE4A-401F-9DA6-39E568687A5C}" srcOrd="0" destOrd="0" presId="urn:microsoft.com/office/officeart/2009/3/layout/SubStepProcess"/>
    <dgm:cxn modelId="{347E6D7E-9285-4449-AB78-42D042CC0415}" srcId="{C293D00C-FBD1-4AB2-970E-0DF06C4E6B90}" destId="{14F30F3A-AD01-4310-935B-7C9BDF5C952A}" srcOrd="1" destOrd="0" parTransId="{DA3D45E4-421E-4460-B537-65DBB8F40258}" sibTransId="{5D4A8ADC-7B22-4F7E-95CF-80DF98CD6371}"/>
    <dgm:cxn modelId="{EDAE328F-DAD7-4FA7-A537-1CCF918FBD71}" srcId="{C293D00C-FBD1-4AB2-970E-0DF06C4E6B90}" destId="{353F481C-6F8D-445E-9FB6-0F7C93F32CE7}" srcOrd="0" destOrd="0" parTransId="{7EA7699F-9441-45C8-8D0E-529652BED35C}" sibTransId="{89044C09-37D7-436A-8627-CF5ADF6BD424}"/>
    <dgm:cxn modelId="{FDFABA9F-875C-4F1F-B38F-D464CA525E35}" srcId="{C293D00C-FBD1-4AB2-970E-0DF06C4E6B90}" destId="{4BFE0DB9-CDB5-484B-8E92-90AB93F64673}" srcOrd="2" destOrd="0" parTransId="{7578D20D-E355-4C06-AE84-4F1903728632}" sibTransId="{544FA9F5-484F-4596-BD7A-E63E867685B8}"/>
    <dgm:cxn modelId="{0ECC6ABC-7A1A-4704-96AE-8E3B38A70AF6}" type="presOf" srcId="{353F481C-6F8D-445E-9FB6-0F7C93F32CE7}" destId="{D5D16A3E-D0EF-400C-9599-B03C299B998F}" srcOrd="0" destOrd="0" presId="urn:microsoft.com/office/officeart/2009/3/layout/SubStepProcess"/>
    <dgm:cxn modelId="{66D5EED0-DEC9-4775-AD9B-998ED9B774E7}" type="presOf" srcId="{4BFE0DB9-CDB5-484B-8E92-90AB93F64673}" destId="{541B5440-4C20-4813-AA49-A50C800B2D4C}" srcOrd="0" destOrd="0" presId="urn:microsoft.com/office/officeart/2009/3/layout/SubStepProcess"/>
    <dgm:cxn modelId="{09E2D3EB-66C2-4ADA-8764-41FC790FC256}" srcId="{733859AA-3BF9-4C51-98E8-9375BEDCF75F}" destId="{C293D00C-FBD1-4AB2-970E-0DF06C4E6B90}" srcOrd="0" destOrd="0" parTransId="{0840A5C7-CF29-40B5-8B40-765678C228D5}" sibTransId="{0F1941B6-0451-4D88-A1AD-5B303055F112}"/>
    <dgm:cxn modelId="{5F8BBCE7-5A16-403E-AD73-697BD1B99DD0}" type="presParOf" srcId="{201E60A7-A08C-4DF2-BE51-E4551AAF1D8A}" destId="{86ECC87C-3D9A-419C-8585-B75BD81286E2}" srcOrd="0" destOrd="0" presId="urn:microsoft.com/office/officeart/2009/3/layout/SubStepProcess"/>
    <dgm:cxn modelId="{863737FF-5991-4700-81C8-231063B34241}" type="presParOf" srcId="{201E60A7-A08C-4DF2-BE51-E4551AAF1D8A}" destId="{121CEF20-BAF2-435E-8A45-773DD5F5075C}" srcOrd="1" destOrd="0" presId="urn:microsoft.com/office/officeart/2009/3/layout/SubStepProcess"/>
    <dgm:cxn modelId="{602321A8-29A1-494F-8779-354BCDA2D05E}" type="presParOf" srcId="{201E60A7-A08C-4DF2-BE51-E4551AAF1D8A}" destId="{2C6A2820-5FE8-4AB6-AE2E-DBA8A153A4D4}" srcOrd="2" destOrd="0" presId="urn:microsoft.com/office/officeart/2009/3/layout/SubStepProcess"/>
    <dgm:cxn modelId="{FFFD11BB-A0AD-410B-B6A0-B3F4C2F33344}" type="presParOf" srcId="{2C6A2820-5FE8-4AB6-AE2E-DBA8A153A4D4}" destId="{2F17FA2B-42E5-4390-9862-59A1FF3D9BAF}" srcOrd="0" destOrd="0" presId="urn:microsoft.com/office/officeart/2009/3/layout/SubStepProcess"/>
    <dgm:cxn modelId="{CD9E1CD2-9B7A-443D-A050-8089DD569EDF}" type="presParOf" srcId="{2C6A2820-5FE8-4AB6-AE2E-DBA8A153A4D4}" destId="{37BA382E-8A43-4BBE-A698-526858DCBABE}" srcOrd="1" destOrd="0" presId="urn:microsoft.com/office/officeart/2009/3/layout/SubStepProcess"/>
    <dgm:cxn modelId="{0557A54D-EC9B-4D05-B63E-93CB54538644}" type="presParOf" srcId="{37BA382E-8A43-4BBE-A698-526858DCBABE}" destId="{E883A086-EF6E-4F1E-903F-5E114648FD3A}" srcOrd="0" destOrd="0" presId="urn:microsoft.com/office/officeart/2009/3/layout/SubStepProcess"/>
    <dgm:cxn modelId="{6C71BB98-4CA2-4E7F-AD8D-67041D3DF895}" type="presParOf" srcId="{37BA382E-8A43-4BBE-A698-526858DCBABE}" destId="{22BD26BB-972E-43DE-B701-61FAA82DBE8E}" srcOrd="1" destOrd="0" presId="urn:microsoft.com/office/officeart/2009/3/layout/SubStepProcess"/>
    <dgm:cxn modelId="{A971C48C-E7FE-4F71-B46E-082340E839BE}" type="presParOf" srcId="{37BA382E-8A43-4BBE-A698-526858DCBABE}" destId="{DD953F67-1EAB-4D82-BFC0-3D1A898AA976}" srcOrd="2" destOrd="0" presId="urn:microsoft.com/office/officeart/2009/3/layout/SubStepProcess"/>
    <dgm:cxn modelId="{83A20B3D-EFBC-47BD-8281-E4DDBE261702}" type="presParOf" srcId="{37BA382E-8A43-4BBE-A698-526858DCBABE}" destId="{D5D16A3E-D0EF-400C-9599-B03C299B998F}" srcOrd="3" destOrd="0" presId="urn:microsoft.com/office/officeart/2009/3/layout/SubStepProcess"/>
    <dgm:cxn modelId="{CEFD5BF8-A38D-49EB-9921-925505D05804}" type="presParOf" srcId="{2C6A2820-5FE8-4AB6-AE2E-DBA8A153A4D4}" destId="{CE7E0F6E-EAD2-4A35-8C78-C19226265176}" srcOrd="2" destOrd="0" presId="urn:microsoft.com/office/officeart/2009/3/layout/SubStepProcess"/>
    <dgm:cxn modelId="{9E5AA87E-B9FF-4A0D-8923-479F270EECA2}" type="presParOf" srcId="{2C6A2820-5FE8-4AB6-AE2E-DBA8A153A4D4}" destId="{7C151793-861A-4044-9419-E8BA05693AA5}" srcOrd="3" destOrd="0" presId="urn:microsoft.com/office/officeart/2009/3/layout/SubStepProcess"/>
    <dgm:cxn modelId="{9C406940-FC9B-43E2-B294-E4ED0E000760}" type="presParOf" srcId="{7C151793-861A-4044-9419-E8BA05693AA5}" destId="{0D4E76AB-3638-4CA9-AEBD-76E3700939C8}" srcOrd="0" destOrd="0" presId="urn:microsoft.com/office/officeart/2009/3/layout/SubStepProcess"/>
    <dgm:cxn modelId="{C313DB0A-F95B-4ABD-B586-78BECC992634}" type="presParOf" srcId="{7C151793-861A-4044-9419-E8BA05693AA5}" destId="{65CE19D0-C418-4B38-8761-D70B2C154C4D}" srcOrd="1" destOrd="0" presId="urn:microsoft.com/office/officeart/2009/3/layout/SubStepProcess"/>
    <dgm:cxn modelId="{E2C18E31-F783-4B8F-A8B8-5641DBC61FEE}" type="presParOf" srcId="{7C151793-861A-4044-9419-E8BA05693AA5}" destId="{449CC430-DA67-4EE4-A901-1D3CFFEF3354}" srcOrd="2" destOrd="0" presId="urn:microsoft.com/office/officeart/2009/3/layout/SubStepProcess"/>
    <dgm:cxn modelId="{35BF57C3-7E4D-471F-BDC7-C27AA18DF40E}" type="presParOf" srcId="{7C151793-861A-4044-9419-E8BA05693AA5}" destId="{E107E4CC-DE4A-401F-9DA6-39E568687A5C}" srcOrd="3" destOrd="0" presId="urn:microsoft.com/office/officeart/2009/3/layout/SubStepProcess"/>
    <dgm:cxn modelId="{DC9C01C1-7CCD-40FE-BC72-3C9D5F83C322}" type="presParOf" srcId="{2C6A2820-5FE8-4AB6-AE2E-DBA8A153A4D4}" destId="{7F6F44CA-DDEB-447C-B9A2-D71915561B73}" srcOrd="4" destOrd="0" presId="urn:microsoft.com/office/officeart/2009/3/layout/SubStepProcess"/>
    <dgm:cxn modelId="{47A43C87-BD1D-4049-A94F-18838A3FF13A}" type="presParOf" srcId="{2C6A2820-5FE8-4AB6-AE2E-DBA8A153A4D4}" destId="{13B14B12-512D-4966-829F-B983AC3F6502}" srcOrd="5" destOrd="0" presId="urn:microsoft.com/office/officeart/2009/3/layout/SubStepProcess"/>
    <dgm:cxn modelId="{A18B97B7-CCB3-4523-925A-14668ACB041F}" type="presParOf" srcId="{13B14B12-512D-4966-829F-B983AC3F6502}" destId="{AA3B9CB7-6661-477B-BDA1-880141480520}" srcOrd="0" destOrd="0" presId="urn:microsoft.com/office/officeart/2009/3/layout/SubStepProcess"/>
    <dgm:cxn modelId="{69E50925-5EF8-43E4-A1B8-83697C3BD2C3}" type="presParOf" srcId="{13B14B12-512D-4966-829F-B983AC3F6502}" destId="{CE8938C9-DC36-4E6D-8AB3-225453D4AD22}" srcOrd="1" destOrd="0" presId="urn:microsoft.com/office/officeart/2009/3/layout/SubStepProcess"/>
    <dgm:cxn modelId="{BF0FFA25-8884-4E2D-BF82-3C8914381B60}" type="presParOf" srcId="{13B14B12-512D-4966-829F-B983AC3F6502}" destId="{76CF6283-0DC6-4E9D-AEEB-6737B1591CE4}" srcOrd="2" destOrd="0" presId="urn:microsoft.com/office/officeart/2009/3/layout/SubStepProcess"/>
    <dgm:cxn modelId="{5C377804-EC11-420D-802B-FA84ADF662A3}" type="presParOf" srcId="{13B14B12-512D-4966-829F-B983AC3F6502}" destId="{541B5440-4C20-4813-AA49-A50C800B2D4C}" srcOrd="3"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91B5C-1E96-4686-985B-B131909B5CCD}" type="doc">
      <dgm:prSet loTypeId="urn:microsoft.com/office/officeart/2011/layout/HexagonRadial" loCatId="cycle" qsTypeId="urn:microsoft.com/office/officeart/2005/8/quickstyle/3d2" qsCatId="3D" csTypeId="urn:microsoft.com/office/officeart/2005/8/colors/accent1_1" csCatId="accent1" phldr="1"/>
      <dgm:spPr/>
      <dgm:t>
        <a:bodyPr/>
        <a:lstStyle/>
        <a:p>
          <a:endParaRPr lang="en-US"/>
        </a:p>
      </dgm:t>
    </dgm:pt>
    <dgm:pt modelId="{D4F31F00-2B2F-417F-B98F-CBCF200669AC}">
      <dgm:prSet phldrT="[Text]" custT="1"/>
      <dgm:spPr/>
      <dgm:t>
        <a:bodyPr/>
        <a:lstStyle/>
        <a:p>
          <a:r>
            <a:rPr lang="en-US" sz="1600" b="1" dirty="0"/>
            <a:t>Anti-microbial Properties</a:t>
          </a:r>
        </a:p>
      </dgm:t>
    </dgm:pt>
    <dgm:pt modelId="{64EC6651-E9CB-4D5D-B4B5-EDA6639E4642}" type="parTrans" cxnId="{90D12CAA-C0EA-4899-92F0-1E35FEAAE6FD}">
      <dgm:prSet/>
      <dgm:spPr/>
      <dgm:t>
        <a:bodyPr/>
        <a:lstStyle/>
        <a:p>
          <a:endParaRPr lang="en-US"/>
        </a:p>
      </dgm:t>
    </dgm:pt>
    <dgm:pt modelId="{395E4832-C6B0-46D5-98F2-544CB60DDD72}" type="sibTrans" cxnId="{90D12CAA-C0EA-4899-92F0-1E35FEAAE6FD}">
      <dgm:prSet/>
      <dgm:spPr/>
      <dgm:t>
        <a:bodyPr/>
        <a:lstStyle/>
        <a:p>
          <a:endParaRPr lang="en-US"/>
        </a:p>
      </dgm:t>
    </dgm:pt>
    <dgm:pt modelId="{002EF1F6-BD16-45AA-913C-E726780210C4}">
      <dgm:prSet phldrT="[Text]"/>
      <dgm:spPr/>
      <dgm:t>
        <a:bodyPr/>
        <a:lstStyle/>
        <a:p>
          <a:r>
            <a:rPr lang="en-US" dirty="0"/>
            <a:t>Osmotic Pressure</a:t>
          </a:r>
        </a:p>
      </dgm:t>
    </dgm:pt>
    <dgm:pt modelId="{F9A86ABA-DA13-49C8-AA7C-740BD6594CAE}" type="parTrans" cxnId="{EDFF9026-4CB7-4B77-8CA6-82EA668AB15E}">
      <dgm:prSet/>
      <dgm:spPr/>
      <dgm:t>
        <a:bodyPr/>
        <a:lstStyle/>
        <a:p>
          <a:endParaRPr lang="en-US"/>
        </a:p>
      </dgm:t>
    </dgm:pt>
    <dgm:pt modelId="{9B45361E-0BB4-41CD-B92E-E30DD55E348E}" type="sibTrans" cxnId="{EDFF9026-4CB7-4B77-8CA6-82EA668AB15E}">
      <dgm:prSet/>
      <dgm:spPr/>
      <dgm:t>
        <a:bodyPr/>
        <a:lstStyle/>
        <a:p>
          <a:endParaRPr lang="en-US"/>
        </a:p>
      </dgm:t>
    </dgm:pt>
    <dgm:pt modelId="{9730E760-4E69-49B4-A527-ADDE9537AEEF}">
      <dgm:prSet phldrT="[Text]"/>
      <dgm:spPr/>
      <dgm:t>
        <a:bodyPr/>
        <a:lstStyle/>
        <a:p>
          <a:r>
            <a:rPr lang="en-US" dirty="0"/>
            <a:t>Low pH</a:t>
          </a:r>
        </a:p>
      </dgm:t>
    </dgm:pt>
    <dgm:pt modelId="{D457DCC9-7B3F-48CC-8622-854D812E2A96}" type="parTrans" cxnId="{A8D26E2A-AD6B-4835-885A-835F8BEEA189}">
      <dgm:prSet/>
      <dgm:spPr/>
      <dgm:t>
        <a:bodyPr/>
        <a:lstStyle/>
        <a:p>
          <a:endParaRPr lang="en-US"/>
        </a:p>
      </dgm:t>
    </dgm:pt>
    <dgm:pt modelId="{BC8653A2-3E6B-4F25-9519-55AF43471257}" type="sibTrans" cxnId="{A8D26E2A-AD6B-4835-885A-835F8BEEA189}">
      <dgm:prSet/>
      <dgm:spPr/>
      <dgm:t>
        <a:bodyPr/>
        <a:lstStyle/>
        <a:p>
          <a:endParaRPr lang="en-US"/>
        </a:p>
      </dgm:t>
    </dgm:pt>
    <dgm:pt modelId="{E7B331C0-90D9-4F33-AE28-C315A27F8731}">
      <dgm:prSet phldrT="[Text]"/>
      <dgm:spPr/>
      <dgm:t>
        <a:bodyPr/>
        <a:lstStyle/>
        <a:p>
          <a:r>
            <a:rPr lang="en-US" dirty="0"/>
            <a:t>Hydrogen Peroxide</a:t>
          </a:r>
        </a:p>
      </dgm:t>
    </dgm:pt>
    <dgm:pt modelId="{1D8A7096-8D36-4F8D-B340-8D912A9A54A3}" type="parTrans" cxnId="{358B0BB7-C6EC-4533-B016-727FA4F911CE}">
      <dgm:prSet/>
      <dgm:spPr/>
      <dgm:t>
        <a:bodyPr/>
        <a:lstStyle/>
        <a:p>
          <a:endParaRPr lang="en-US"/>
        </a:p>
      </dgm:t>
    </dgm:pt>
    <dgm:pt modelId="{327C6E9C-0B25-4336-B9D5-3887A6C53064}" type="sibTrans" cxnId="{358B0BB7-C6EC-4533-B016-727FA4F911CE}">
      <dgm:prSet/>
      <dgm:spPr/>
      <dgm:t>
        <a:bodyPr/>
        <a:lstStyle/>
        <a:p>
          <a:endParaRPr lang="en-US"/>
        </a:p>
      </dgm:t>
    </dgm:pt>
    <dgm:pt modelId="{1C861181-6968-4797-8293-B5F2726076CA}">
      <dgm:prSet phldrT="[Text]"/>
      <dgm:spPr/>
      <dgm:t>
        <a:bodyPr/>
        <a:lstStyle/>
        <a:p>
          <a:r>
            <a:rPr lang="en-US" dirty="0"/>
            <a:t>Methylglyoxal</a:t>
          </a:r>
        </a:p>
      </dgm:t>
    </dgm:pt>
    <dgm:pt modelId="{83434748-F6CE-4AE1-82CC-97B702F7F975}" type="parTrans" cxnId="{B7A2B767-2C3E-46C9-AA78-AAEA4267231C}">
      <dgm:prSet/>
      <dgm:spPr/>
      <dgm:t>
        <a:bodyPr/>
        <a:lstStyle/>
        <a:p>
          <a:endParaRPr lang="en-US"/>
        </a:p>
      </dgm:t>
    </dgm:pt>
    <dgm:pt modelId="{B7E85531-9465-4A58-B9BC-7E88C02F2FF4}" type="sibTrans" cxnId="{B7A2B767-2C3E-46C9-AA78-AAEA4267231C}">
      <dgm:prSet/>
      <dgm:spPr/>
      <dgm:t>
        <a:bodyPr/>
        <a:lstStyle/>
        <a:p>
          <a:endParaRPr lang="en-US"/>
        </a:p>
      </dgm:t>
    </dgm:pt>
    <dgm:pt modelId="{C17B40FE-FAF4-4F03-AFCF-4EC744647648}">
      <dgm:prSet phldrT="[Text]"/>
      <dgm:spPr/>
      <dgm:t>
        <a:bodyPr/>
        <a:lstStyle/>
        <a:p>
          <a:r>
            <a:rPr lang="en-US" dirty="0"/>
            <a:t>Polyphenols</a:t>
          </a:r>
        </a:p>
      </dgm:t>
    </dgm:pt>
    <dgm:pt modelId="{B4598EF7-8B1B-4C16-A3F9-332CFB816E19}" type="parTrans" cxnId="{58FBA4C3-F1C3-4218-9D19-9CB764092B54}">
      <dgm:prSet/>
      <dgm:spPr/>
      <dgm:t>
        <a:bodyPr/>
        <a:lstStyle/>
        <a:p>
          <a:endParaRPr lang="en-US"/>
        </a:p>
      </dgm:t>
    </dgm:pt>
    <dgm:pt modelId="{98A722CA-0578-4CAD-A4BD-C084960FEA54}" type="sibTrans" cxnId="{58FBA4C3-F1C3-4218-9D19-9CB764092B54}">
      <dgm:prSet/>
      <dgm:spPr/>
      <dgm:t>
        <a:bodyPr/>
        <a:lstStyle/>
        <a:p>
          <a:endParaRPr lang="en-US"/>
        </a:p>
      </dgm:t>
    </dgm:pt>
    <dgm:pt modelId="{AFF1CBAA-E3E5-42CB-9F86-1A94DE076953}">
      <dgm:prSet phldrT="[Text]"/>
      <dgm:spPr/>
      <dgm:t>
        <a:bodyPr/>
        <a:lstStyle/>
        <a:p>
          <a:r>
            <a:rPr lang="en-US" dirty="0"/>
            <a:t>Low water Activity</a:t>
          </a:r>
        </a:p>
      </dgm:t>
    </dgm:pt>
    <dgm:pt modelId="{3F561248-69CB-4797-AE05-D8DCDA454F82}" type="parTrans" cxnId="{A46B07B0-812C-44BA-9EEC-D8E6DE55A4CB}">
      <dgm:prSet/>
      <dgm:spPr/>
      <dgm:t>
        <a:bodyPr/>
        <a:lstStyle/>
        <a:p>
          <a:endParaRPr lang="en-US"/>
        </a:p>
      </dgm:t>
    </dgm:pt>
    <dgm:pt modelId="{1B3BA0AD-AF15-4E56-8CBA-05A6F316E1E3}" type="sibTrans" cxnId="{A46B07B0-812C-44BA-9EEC-D8E6DE55A4CB}">
      <dgm:prSet/>
      <dgm:spPr/>
      <dgm:t>
        <a:bodyPr/>
        <a:lstStyle/>
        <a:p>
          <a:endParaRPr lang="en-US"/>
        </a:p>
      </dgm:t>
    </dgm:pt>
    <dgm:pt modelId="{1E615F4C-EDAA-40CB-9296-FF1BDDB439E9}" type="pres">
      <dgm:prSet presAssocID="{21091B5C-1E96-4686-985B-B131909B5CCD}" presName="Name0" presStyleCnt="0">
        <dgm:presLayoutVars>
          <dgm:chMax val="1"/>
          <dgm:chPref val="1"/>
          <dgm:dir/>
          <dgm:animOne val="branch"/>
          <dgm:animLvl val="lvl"/>
        </dgm:presLayoutVars>
      </dgm:prSet>
      <dgm:spPr/>
    </dgm:pt>
    <dgm:pt modelId="{CD065F2B-183B-4110-B455-976FBC4962D3}" type="pres">
      <dgm:prSet presAssocID="{D4F31F00-2B2F-417F-B98F-CBCF200669AC}" presName="Parent" presStyleLbl="node0" presStyleIdx="0" presStyleCnt="1">
        <dgm:presLayoutVars>
          <dgm:chMax val="6"/>
          <dgm:chPref val="6"/>
        </dgm:presLayoutVars>
      </dgm:prSet>
      <dgm:spPr/>
    </dgm:pt>
    <dgm:pt modelId="{B07224CC-9410-46B1-B213-B5686F9BE746}" type="pres">
      <dgm:prSet presAssocID="{002EF1F6-BD16-45AA-913C-E726780210C4}" presName="Accent1" presStyleCnt="0"/>
      <dgm:spPr/>
    </dgm:pt>
    <dgm:pt modelId="{891CF2D4-93EF-4343-8F6D-4DF700BFF2D5}" type="pres">
      <dgm:prSet presAssocID="{002EF1F6-BD16-45AA-913C-E726780210C4}" presName="Accent" presStyleLbl="bgShp" presStyleIdx="0" presStyleCnt="6"/>
      <dgm:spPr/>
    </dgm:pt>
    <dgm:pt modelId="{487D114F-7F16-4D1A-B59C-A1CE2EB8E3B7}" type="pres">
      <dgm:prSet presAssocID="{002EF1F6-BD16-45AA-913C-E726780210C4}" presName="Child1" presStyleLbl="node1" presStyleIdx="0" presStyleCnt="6">
        <dgm:presLayoutVars>
          <dgm:chMax val="0"/>
          <dgm:chPref val="0"/>
          <dgm:bulletEnabled val="1"/>
        </dgm:presLayoutVars>
      </dgm:prSet>
      <dgm:spPr/>
    </dgm:pt>
    <dgm:pt modelId="{C7F2727B-1E37-4127-8E52-B1F57E68865E}" type="pres">
      <dgm:prSet presAssocID="{9730E760-4E69-49B4-A527-ADDE9537AEEF}" presName="Accent2" presStyleCnt="0"/>
      <dgm:spPr/>
    </dgm:pt>
    <dgm:pt modelId="{148628FD-FB44-40EA-A0C3-308580885B0E}" type="pres">
      <dgm:prSet presAssocID="{9730E760-4E69-49B4-A527-ADDE9537AEEF}" presName="Accent" presStyleLbl="bgShp" presStyleIdx="1" presStyleCnt="6"/>
      <dgm:spPr/>
    </dgm:pt>
    <dgm:pt modelId="{D3E3AF9F-64E3-41C5-9CFB-2D0FD7F11623}" type="pres">
      <dgm:prSet presAssocID="{9730E760-4E69-49B4-A527-ADDE9537AEEF}" presName="Child2" presStyleLbl="node1" presStyleIdx="1" presStyleCnt="6">
        <dgm:presLayoutVars>
          <dgm:chMax val="0"/>
          <dgm:chPref val="0"/>
          <dgm:bulletEnabled val="1"/>
        </dgm:presLayoutVars>
      </dgm:prSet>
      <dgm:spPr/>
    </dgm:pt>
    <dgm:pt modelId="{3A928127-DEBC-40CF-8364-0C6C394621C9}" type="pres">
      <dgm:prSet presAssocID="{E7B331C0-90D9-4F33-AE28-C315A27F8731}" presName="Accent3" presStyleCnt="0"/>
      <dgm:spPr/>
    </dgm:pt>
    <dgm:pt modelId="{010BCE11-FE1D-4925-9FBA-FE85CE1BF132}" type="pres">
      <dgm:prSet presAssocID="{E7B331C0-90D9-4F33-AE28-C315A27F8731}" presName="Accent" presStyleLbl="bgShp" presStyleIdx="2" presStyleCnt="6"/>
      <dgm:spPr/>
    </dgm:pt>
    <dgm:pt modelId="{6972EBC8-F24B-4574-8DA9-6C0F40A022A5}" type="pres">
      <dgm:prSet presAssocID="{E7B331C0-90D9-4F33-AE28-C315A27F8731}" presName="Child3" presStyleLbl="node1" presStyleIdx="2" presStyleCnt="6">
        <dgm:presLayoutVars>
          <dgm:chMax val="0"/>
          <dgm:chPref val="0"/>
          <dgm:bulletEnabled val="1"/>
        </dgm:presLayoutVars>
      </dgm:prSet>
      <dgm:spPr/>
    </dgm:pt>
    <dgm:pt modelId="{63705183-C355-4167-9655-6209C8C5CF23}" type="pres">
      <dgm:prSet presAssocID="{1C861181-6968-4797-8293-B5F2726076CA}" presName="Accent4" presStyleCnt="0"/>
      <dgm:spPr/>
    </dgm:pt>
    <dgm:pt modelId="{D6359745-D839-4B99-8470-B551CFE58AD9}" type="pres">
      <dgm:prSet presAssocID="{1C861181-6968-4797-8293-B5F2726076CA}" presName="Accent" presStyleLbl="bgShp" presStyleIdx="3" presStyleCnt="6"/>
      <dgm:spPr/>
    </dgm:pt>
    <dgm:pt modelId="{6D186EAB-98CD-40B5-8DEE-6597DAEBF7A3}" type="pres">
      <dgm:prSet presAssocID="{1C861181-6968-4797-8293-B5F2726076CA}" presName="Child4" presStyleLbl="node1" presStyleIdx="3" presStyleCnt="6">
        <dgm:presLayoutVars>
          <dgm:chMax val="0"/>
          <dgm:chPref val="0"/>
          <dgm:bulletEnabled val="1"/>
        </dgm:presLayoutVars>
      </dgm:prSet>
      <dgm:spPr/>
    </dgm:pt>
    <dgm:pt modelId="{5BF7168F-2D81-4203-8790-EEAE4060F5F7}" type="pres">
      <dgm:prSet presAssocID="{C17B40FE-FAF4-4F03-AFCF-4EC744647648}" presName="Accent5" presStyleCnt="0"/>
      <dgm:spPr/>
    </dgm:pt>
    <dgm:pt modelId="{DAC944A8-5151-4FA6-BF49-A6F890C834A5}" type="pres">
      <dgm:prSet presAssocID="{C17B40FE-FAF4-4F03-AFCF-4EC744647648}" presName="Accent" presStyleLbl="bgShp" presStyleIdx="4" presStyleCnt="6"/>
      <dgm:spPr/>
    </dgm:pt>
    <dgm:pt modelId="{D06A0D9E-4D69-4180-BF79-F600F149E993}" type="pres">
      <dgm:prSet presAssocID="{C17B40FE-FAF4-4F03-AFCF-4EC744647648}" presName="Child5" presStyleLbl="node1" presStyleIdx="4" presStyleCnt="6">
        <dgm:presLayoutVars>
          <dgm:chMax val="0"/>
          <dgm:chPref val="0"/>
          <dgm:bulletEnabled val="1"/>
        </dgm:presLayoutVars>
      </dgm:prSet>
      <dgm:spPr/>
    </dgm:pt>
    <dgm:pt modelId="{B10076B9-4824-42E1-BB42-14595C5433EE}" type="pres">
      <dgm:prSet presAssocID="{AFF1CBAA-E3E5-42CB-9F86-1A94DE076953}" presName="Accent6" presStyleCnt="0"/>
      <dgm:spPr/>
    </dgm:pt>
    <dgm:pt modelId="{4E4E9038-CCEC-427A-B4B2-650389CB175C}" type="pres">
      <dgm:prSet presAssocID="{AFF1CBAA-E3E5-42CB-9F86-1A94DE076953}" presName="Accent" presStyleLbl="bgShp" presStyleIdx="5" presStyleCnt="6"/>
      <dgm:spPr/>
    </dgm:pt>
    <dgm:pt modelId="{156C6648-D2CC-4749-985C-3AA4E82FCDE7}" type="pres">
      <dgm:prSet presAssocID="{AFF1CBAA-E3E5-42CB-9F86-1A94DE076953}" presName="Child6" presStyleLbl="node1" presStyleIdx="5" presStyleCnt="6">
        <dgm:presLayoutVars>
          <dgm:chMax val="0"/>
          <dgm:chPref val="0"/>
          <dgm:bulletEnabled val="1"/>
        </dgm:presLayoutVars>
      </dgm:prSet>
      <dgm:spPr/>
    </dgm:pt>
  </dgm:ptLst>
  <dgm:cxnLst>
    <dgm:cxn modelId="{682F4603-A40E-465D-9D12-A742B95C70F7}" type="presOf" srcId="{002EF1F6-BD16-45AA-913C-E726780210C4}" destId="{487D114F-7F16-4D1A-B59C-A1CE2EB8E3B7}" srcOrd="0" destOrd="0" presId="urn:microsoft.com/office/officeart/2011/layout/HexagonRadial"/>
    <dgm:cxn modelId="{19125316-6BCE-4A5B-AA21-9332461A0C88}" type="presOf" srcId="{AFF1CBAA-E3E5-42CB-9F86-1A94DE076953}" destId="{156C6648-D2CC-4749-985C-3AA4E82FCDE7}" srcOrd="0" destOrd="0" presId="urn:microsoft.com/office/officeart/2011/layout/HexagonRadial"/>
    <dgm:cxn modelId="{39FB0923-BA65-4C98-B8CA-F5D35DE22FAB}" type="presOf" srcId="{9730E760-4E69-49B4-A527-ADDE9537AEEF}" destId="{D3E3AF9F-64E3-41C5-9CFB-2D0FD7F11623}" srcOrd="0" destOrd="0" presId="urn:microsoft.com/office/officeart/2011/layout/HexagonRadial"/>
    <dgm:cxn modelId="{EDFF9026-4CB7-4B77-8CA6-82EA668AB15E}" srcId="{D4F31F00-2B2F-417F-B98F-CBCF200669AC}" destId="{002EF1F6-BD16-45AA-913C-E726780210C4}" srcOrd="0" destOrd="0" parTransId="{F9A86ABA-DA13-49C8-AA7C-740BD6594CAE}" sibTransId="{9B45361E-0BB4-41CD-B92E-E30DD55E348E}"/>
    <dgm:cxn modelId="{A8D26E2A-AD6B-4835-885A-835F8BEEA189}" srcId="{D4F31F00-2B2F-417F-B98F-CBCF200669AC}" destId="{9730E760-4E69-49B4-A527-ADDE9537AEEF}" srcOrd="1" destOrd="0" parTransId="{D457DCC9-7B3F-48CC-8622-854D812E2A96}" sibTransId="{BC8653A2-3E6B-4F25-9519-55AF43471257}"/>
    <dgm:cxn modelId="{C961D95E-5423-4CC8-A94D-3F465F912410}" type="presOf" srcId="{21091B5C-1E96-4686-985B-B131909B5CCD}" destId="{1E615F4C-EDAA-40CB-9296-FF1BDDB439E9}" srcOrd="0" destOrd="0" presId="urn:microsoft.com/office/officeart/2011/layout/HexagonRadial"/>
    <dgm:cxn modelId="{B7A2B767-2C3E-46C9-AA78-AAEA4267231C}" srcId="{D4F31F00-2B2F-417F-B98F-CBCF200669AC}" destId="{1C861181-6968-4797-8293-B5F2726076CA}" srcOrd="3" destOrd="0" parTransId="{83434748-F6CE-4AE1-82CC-97B702F7F975}" sibTransId="{B7E85531-9465-4A58-B9BC-7E88C02F2FF4}"/>
    <dgm:cxn modelId="{A7F4DD8A-7EF7-4C67-9ED0-D66835F404B7}" type="presOf" srcId="{E7B331C0-90D9-4F33-AE28-C315A27F8731}" destId="{6972EBC8-F24B-4574-8DA9-6C0F40A022A5}" srcOrd="0" destOrd="0" presId="urn:microsoft.com/office/officeart/2011/layout/HexagonRadial"/>
    <dgm:cxn modelId="{90D12CAA-C0EA-4899-92F0-1E35FEAAE6FD}" srcId="{21091B5C-1E96-4686-985B-B131909B5CCD}" destId="{D4F31F00-2B2F-417F-B98F-CBCF200669AC}" srcOrd="0" destOrd="0" parTransId="{64EC6651-E9CB-4D5D-B4B5-EDA6639E4642}" sibTransId="{395E4832-C6B0-46D5-98F2-544CB60DDD72}"/>
    <dgm:cxn modelId="{A46B07B0-812C-44BA-9EEC-D8E6DE55A4CB}" srcId="{D4F31F00-2B2F-417F-B98F-CBCF200669AC}" destId="{AFF1CBAA-E3E5-42CB-9F86-1A94DE076953}" srcOrd="5" destOrd="0" parTransId="{3F561248-69CB-4797-AE05-D8DCDA454F82}" sibTransId="{1B3BA0AD-AF15-4E56-8CBA-05A6F316E1E3}"/>
    <dgm:cxn modelId="{358B0BB7-C6EC-4533-B016-727FA4F911CE}" srcId="{D4F31F00-2B2F-417F-B98F-CBCF200669AC}" destId="{E7B331C0-90D9-4F33-AE28-C315A27F8731}" srcOrd="2" destOrd="0" parTransId="{1D8A7096-8D36-4F8D-B340-8D912A9A54A3}" sibTransId="{327C6E9C-0B25-4336-B9D5-3887A6C53064}"/>
    <dgm:cxn modelId="{58FBA4C3-F1C3-4218-9D19-9CB764092B54}" srcId="{D4F31F00-2B2F-417F-B98F-CBCF200669AC}" destId="{C17B40FE-FAF4-4F03-AFCF-4EC744647648}" srcOrd="4" destOrd="0" parTransId="{B4598EF7-8B1B-4C16-A3F9-332CFB816E19}" sibTransId="{98A722CA-0578-4CAD-A4BD-C084960FEA54}"/>
    <dgm:cxn modelId="{2678BFC4-51FA-43D3-AA61-5F563598E007}" type="presOf" srcId="{D4F31F00-2B2F-417F-B98F-CBCF200669AC}" destId="{CD065F2B-183B-4110-B455-976FBC4962D3}" srcOrd="0" destOrd="0" presId="urn:microsoft.com/office/officeart/2011/layout/HexagonRadial"/>
    <dgm:cxn modelId="{85C7F2E9-3C8A-4D4A-969A-0A0804F1507E}" type="presOf" srcId="{C17B40FE-FAF4-4F03-AFCF-4EC744647648}" destId="{D06A0D9E-4D69-4180-BF79-F600F149E993}" srcOrd="0" destOrd="0" presId="urn:microsoft.com/office/officeart/2011/layout/HexagonRadial"/>
    <dgm:cxn modelId="{0227ACFC-E175-41A4-B91D-6B74291E90A0}" type="presOf" srcId="{1C861181-6968-4797-8293-B5F2726076CA}" destId="{6D186EAB-98CD-40B5-8DEE-6597DAEBF7A3}" srcOrd="0" destOrd="0" presId="urn:microsoft.com/office/officeart/2011/layout/HexagonRadial"/>
    <dgm:cxn modelId="{FDE92D7E-AA81-40E3-907E-2C3C0998A346}" type="presParOf" srcId="{1E615F4C-EDAA-40CB-9296-FF1BDDB439E9}" destId="{CD065F2B-183B-4110-B455-976FBC4962D3}" srcOrd="0" destOrd="0" presId="urn:microsoft.com/office/officeart/2011/layout/HexagonRadial"/>
    <dgm:cxn modelId="{F0D7507C-57E4-459E-AE27-B569CEE9168F}" type="presParOf" srcId="{1E615F4C-EDAA-40CB-9296-FF1BDDB439E9}" destId="{B07224CC-9410-46B1-B213-B5686F9BE746}" srcOrd="1" destOrd="0" presId="urn:microsoft.com/office/officeart/2011/layout/HexagonRadial"/>
    <dgm:cxn modelId="{B3A44DA8-A67A-46E7-8424-9A4E105B9BEC}" type="presParOf" srcId="{B07224CC-9410-46B1-B213-B5686F9BE746}" destId="{891CF2D4-93EF-4343-8F6D-4DF700BFF2D5}" srcOrd="0" destOrd="0" presId="urn:microsoft.com/office/officeart/2011/layout/HexagonRadial"/>
    <dgm:cxn modelId="{9BBDBA67-4784-4746-9671-DAEB1665DB27}" type="presParOf" srcId="{1E615F4C-EDAA-40CB-9296-FF1BDDB439E9}" destId="{487D114F-7F16-4D1A-B59C-A1CE2EB8E3B7}" srcOrd="2" destOrd="0" presId="urn:microsoft.com/office/officeart/2011/layout/HexagonRadial"/>
    <dgm:cxn modelId="{1B3A432E-7B3C-4B58-9432-A3F24F9F53E0}" type="presParOf" srcId="{1E615F4C-EDAA-40CB-9296-FF1BDDB439E9}" destId="{C7F2727B-1E37-4127-8E52-B1F57E68865E}" srcOrd="3" destOrd="0" presId="urn:microsoft.com/office/officeart/2011/layout/HexagonRadial"/>
    <dgm:cxn modelId="{F99D2E2D-B5F7-445B-BAED-A7A634FC493F}" type="presParOf" srcId="{C7F2727B-1E37-4127-8E52-B1F57E68865E}" destId="{148628FD-FB44-40EA-A0C3-308580885B0E}" srcOrd="0" destOrd="0" presId="urn:microsoft.com/office/officeart/2011/layout/HexagonRadial"/>
    <dgm:cxn modelId="{0CE54097-6913-4F51-8A99-0C8DAFC6AA3A}" type="presParOf" srcId="{1E615F4C-EDAA-40CB-9296-FF1BDDB439E9}" destId="{D3E3AF9F-64E3-41C5-9CFB-2D0FD7F11623}" srcOrd="4" destOrd="0" presId="urn:microsoft.com/office/officeart/2011/layout/HexagonRadial"/>
    <dgm:cxn modelId="{27001C7D-3099-4535-B81A-93655EE9126D}" type="presParOf" srcId="{1E615F4C-EDAA-40CB-9296-FF1BDDB439E9}" destId="{3A928127-DEBC-40CF-8364-0C6C394621C9}" srcOrd="5" destOrd="0" presId="urn:microsoft.com/office/officeart/2011/layout/HexagonRadial"/>
    <dgm:cxn modelId="{CAB5A8B2-B6B7-429F-8F60-D6BE6034253A}" type="presParOf" srcId="{3A928127-DEBC-40CF-8364-0C6C394621C9}" destId="{010BCE11-FE1D-4925-9FBA-FE85CE1BF132}" srcOrd="0" destOrd="0" presId="urn:microsoft.com/office/officeart/2011/layout/HexagonRadial"/>
    <dgm:cxn modelId="{FE201909-FE4B-4369-8B86-7860619796D4}" type="presParOf" srcId="{1E615F4C-EDAA-40CB-9296-FF1BDDB439E9}" destId="{6972EBC8-F24B-4574-8DA9-6C0F40A022A5}" srcOrd="6" destOrd="0" presId="urn:microsoft.com/office/officeart/2011/layout/HexagonRadial"/>
    <dgm:cxn modelId="{3B268B69-04C3-4E1D-944D-F1AE4F1156A3}" type="presParOf" srcId="{1E615F4C-EDAA-40CB-9296-FF1BDDB439E9}" destId="{63705183-C355-4167-9655-6209C8C5CF23}" srcOrd="7" destOrd="0" presId="urn:microsoft.com/office/officeart/2011/layout/HexagonRadial"/>
    <dgm:cxn modelId="{43437B54-E322-498B-8B44-EFCE7C563381}" type="presParOf" srcId="{63705183-C355-4167-9655-6209C8C5CF23}" destId="{D6359745-D839-4B99-8470-B551CFE58AD9}" srcOrd="0" destOrd="0" presId="urn:microsoft.com/office/officeart/2011/layout/HexagonRadial"/>
    <dgm:cxn modelId="{378C9528-2CC5-4945-B126-FF13EC05DDBB}" type="presParOf" srcId="{1E615F4C-EDAA-40CB-9296-FF1BDDB439E9}" destId="{6D186EAB-98CD-40B5-8DEE-6597DAEBF7A3}" srcOrd="8" destOrd="0" presId="urn:microsoft.com/office/officeart/2011/layout/HexagonRadial"/>
    <dgm:cxn modelId="{E3C6B88B-8AF4-45B2-8427-7504A10DD338}" type="presParOf" srcId="{1E615F4C-EDAA-40CB-9296-FF1BDDB439E9}" destId="{5BF7168F-2D81-4203-8790-EEAE4060F5F7}" srcOrd="9" destOrd="0" presId="urn:microsoft.com/office/officeart/2011/layout/HexagonRadial"/>
    <dgm:cxn modelId="{E8D69DF5-86F9-427F-B1C2-218D7B4E581E}" type="presParOf" srcId="{5BF7168F-2D81-4203-8790-EEAE4060F5F7}" destId="{DAC944A8-5151-4FA6-BF49-A6F890C834A5}" srcOrd="0" destOrd="0" presId="urn:microsoft.com/office/officeart/2011/layout/HexagonRadial"/>
    <dgm:cxn modelId="{816D8CA8-57FB-44BE-8C45-D347BD50B69C}" type="presParOf" srcId="{1E615F4C-EDAA-40CB-9296-FF1BDDB439E9}" destId="{D06A0D9E-4D69-4180-BF79-F600F149E993}" srcOrd="10" destOrd="0" presId="urn:microsoft.com/office/officeart/2011/layout/HexagonRadial"/>
    <dgm:cxn modelId="{20215F93-A5ED-467E-B30B-ADDFF9C7589C}" type="presParOf" srcId="{1E615F4C-EDAA-40CB-9296-FF1BDDB439E9}" destId="{B10076B9-4824-42E1-BB42-14595C5433EE}" srcOrd="11" destOrd="0" presId="urn:microsoft.com/office/officeart/2011/layout/HexagonRadial"/>
    <dgm:cxn modelId="{3B4E9EB8-3326-481B-ABB2-0941A2AD7854}" type="presParOf" srcId="{B10076B9-4824-42E1-BB42-14595C5433EE}" destId="{4E4E9038-CCEC-427A-B4B2-650389CB175C}" srcOrd="0" destOrd="0" presId="urn:microsoft.com/office/officeart/2011/layout/HexagonRadial"/>
    <dgm:cxn modelId="{4212E875-78D9-40E8-A214-F00ACAE5E46C}" type="presParOf" srcId="{1E615F4C-EDAA-40CB-9296-FF1BDDB439E9}" destId="{156C6648-D2CC-4749-985C-3AA4E82FCDE7}"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FD3AF7-DC3C-41C8-AF9D-4696059234E7}" type="doc">
      <dgm:prSet loTypeId="urn:microsoft.com/office/officeart/2009/3/layout/StepUpProcess" loCatId="process" qsTypeId="urn:microsoft.com/office/officeart/2005/8/quickstyle/3d3" qsCatId="3D" csTypeId="urn:microsoft.com/office/officeart/2005/8/colors/accent1_2" csCatId="accent1" phldr="1"/>
      <dgm:spPr/>
      <dgm:t>
        <a:bodyPr/>
        <a:lstStyle/>
        <a:p>
          <a:endParaRPr lang="en-US"/>
        </a:p>
      </dgm:t>
    </dgm:pt>
    <dgm:pt modelId="{7AB77710-FB45-4DC3-A39F-DF3093EB0396}">
      <dgm:prSet phldrT="[Text]"/>
      <dgm:spPr/>
      <dgm:t>
        <a:bodyPr/>
        <a:lstStyle/>
        <a:p>
          <a:r>
            <a:rPr lang="en-US" sz="3700" dirty="0"/>
            <a:t>Segments:</a:t>
          </a:r>
        </a:p>
      </dgm:t>
    </dgm:pt>
    <dgm:pt modelId="{3D8ADCEB-48D8-4BFF-88A1-452554CB55B6}" type="parTrans" cxnId="{13D31741-6C5E-4832-A611-316708BC79E3}">
      <dgm:prSet/>
      <dgm:spPr/>
      <dgm:t>
        <a:bodyPr/>
        <a:lstStyle/>
        <a:p>
          <a:endParaRPr lang="en-US"/>
        </a:p>
      </dgm:t>
    </dgm:pt>
    <dgm:pt modelId="{3D06C9A8-DB4A-4D67-BB65-059D0B5B157E}" type="sibTrans" cxnId="{13D31741-6C5E-4832-A611-316708BC79E3}">
      <dgm:prSet/>
      <dgm:spPr/>
      <dgm:t>
        <a:bodyPr/>
        <a:lstStyle/>
        <a:p>
          <a:endParaRPr lang="en-US"/>
        </a:p>
      </dgm:t>
    </dgm:pt>
    <dgm:pt modelId="{761960B4-9403-432D-933A-22DDE83660FD}">
      <dgm:prSet phldrT="[Text]" custT="1"/>
      <dgm:spPr/>
      <dgm:t>
        <a:bodyPr/>
        <a:lstStyle/>
        <a:p>
          <a:r>
            <a:rPr lang="en-US" sz="2400" dirty="0"/>
            <a:t>Moist Wound Care</a:t>
          </a:r>
        </a:p>
      </dgm:t>
    </dgm:pt>
    <dgm:pt modelId="{A04A425E-4726-4DCB-9D13-596181BC0CDE}" type="parTrans" cxnId="{E8737057-C6EB-41D0-85EE-D53A601FDDCB}">
      <dgm:prSet/>
      <dgm:spPr/>
      <dgm:t>
        <a:bodyPr/>
        <a:lstStyle/>
        <a:p>
          <a:endParaRPr lang="en-US"/>
        </a:p>
      </dgm:t>
    </dgm:pt>
    <dgm:pt modelId="{7882A71D-4842-4D7E-A451-47603DF0AFEF}" type="sibTrans" cxnId="{E8737057-C6EB-41D0-85EE-D53A601FDDCB}">
      <dgm:prSet/>
      <dgm:spPr/>
      <dgm:t>
        <a:bodyPr/>
        <a:lstStyle/>
        <a:p>
          <a:endParaRPr lang="en-US"/>
        </a:p>
      </dgm:t>
    </dgm:pt>
    <dgm:pt modelId="{BCB6E03C-922B-4283-A1A0-A965CEFD6459}">
      <dgm:prSet phldrT="[Text]" custT="1"/>
      <dgm:spPr/>
      <dgm:t>
        <a:bodyPr/>
        <a:lstStyle/>
        <a:p>
          <a:r>
            <a:rPr lang="en-US" sz="2400" dirty="0"/>
            <a:t>Antimicrobial</a:t>
          </a:r>
        </a:p>
      </dgm:t>
    </dgm:pt>
    <dgm:pt modelId="{1976C24B-705F-423E-897E-5EA4A213EDF7}" type="parTrans" cxnId="{F59219BF-1941-4BC0-B598-32B5079E97FE}">
      <dgm:prSet/>
      <dgm:spPr/>
      <dgm:t>
        <a:bodyPr/>
        <a:lstStyle/>
        <a:p>
          <a:endParaRPr lang="en-US"/>
        </a:p>
      </dgm:t>
    </dgm:pt>
    <dgm:pt modelId="{C5B2E870-2B55-453F-9480-0554F09287ED}" type="sibTrans" cxnId="{F59219BF-1941-4BC0-B598-32B5079E97FE}">
      <dgm:prSet/>
      <dgm:spPr/>
      <dgm:t>
        <a:bodyPr/>
        <a:lstStyle/>
        <a:p>
          <a:endParaRPr lang="en-US"/>
        </a:p>
      </dgm:t>
    </dgm:pt>
    <dgm:pt modelId="{7FA0D483-0560-473B-A89C-C8E9C308A82C}">
      <dgm:prSet phldrT="[Text]" custT="1"/>
      <dgm:spPr/>
      <dgm:t>
        <a:bodyPr/>
        <a:lstStyle/>
        <a:p>
          <a:r>
            <a:rPr lang="en-US" sz="2400" dirty="0"/>
            <a:t>Active Wound Care</a:t>
          </a:r>
        </a:p>
      </dgm:t>
    </dgm:pt>
    <dgm:pt modelId="{187C52CD-95D4-469E-AA69-8B839243DF56}" type="parTrans" cxnId="{D1B679F9-0A3B-4B86-8506-5EC533065797}">
      <dgm:prSet/>
      <dgm:spPr/>
      <dgm:t>
        <a:bodyPr/>
        <a:lstStyle/>
        <a:p>
          <a:endParaRPr lang="en-US"/>
        </a:p>
      </dgm:t>
    </dgm:pt>
    <dgm:pt modelId="{71AC6D73-D140-4CAB-A1A3-B956CC80A44C}" type="sibTrans" cxnId="{D1B679F9-0A3B-4B86-8506-5EC533065797}">
      <dgm:prSet/>
      <dgm:spPr/>
      <dgm:t>
        <a:bodyPr/>
        <a:lstStyle/>
        <a:p>
          <a:endParaRPr lang="en-US"/>
        </a:p>
      </dgm:t>
    </dgm:pt>
    <dgm:pt modelId="{341F9CA8-75AC-4217-910A-CC291ABC14D8}" type="pres">
      <dgm:prSet presAssocID="{E3FD3AF7-DC3C-41C8-AF9D-4696059234E7}" presName="rootnode" presStyleCnt="0">
        <dgm:presLayoutVars>
          <dgm:chMax/>
          <dgm:chPref/>
          <dgm:dir/>
          <dgm:animLvl val="lvl"/>
        </dgm:presLayoutVars>
      </dgm:prSet>
      <dgm:spPr/>
    </dgm:pt>
    <dgm:pt modelId="{A9A22703-D614-4ED5-80A0-56031689602F}" type="pres">
      <dgm:prSet presAssocID="{7AB77710-FB45-4DC3-A39F-DF3093EB0396}" presName="composite" presStyleCnt="0"/>
      <dgm:spPr/>
    </dgm:pt>
    <dgm:pt modelId="{23E60682-0B63-4F6A-B01B-CA7E90487AFA}" type="pres">
      <dgm:prSet presAssocID="{7AB77710-FB45-4DC3-A39F-DF3093EB0396}" presName="LShape" presStyleLbl="alignNode1" presStyleIdx="0" presStyleCnt="1" custScaleX="113243" custScaleY="101444"/>
      <dgm:spPr/>
    </dgm:pt>
    <dgm:pt modelId="{F2C667B9-E36E-4172-95ED-1C2F81D92F76}" type="pres">
      <dgm:prSet presAssocID="{7AB77710-FB45-4DC3-A39F-DF3093EB0396}" presName="ParentText" presStyleLbl="revTx" presStyleIdx="0" presStyleCnt="1" custScaleX="117933">
        <dgm:presLayoutVars>
          <dgm:chMax val="0"/>
          <dgm:chPref val="0"/>
          <dgm:bulletEnabled val="1"/>
        </dgm:presLayoutVars>
      </dgm:prSet>
      <dgm:spPr/>
    </dgm:pt>
  </dgm:ptLst>
  <dgm:cxnLst>
    <dgm:cxn modelId="{13D31741-6C5E-4832-A611-316708BC79E3}" srcId="{E3FD3AF7-DC3C-41C8-AF9D-4696059234E7}" destId="{7AB77710-FB45-4DC3-A39F-DF3093EB0396}" srcOrd="0" destOrd="0" parTransId="{3D8ADCEB-48D8-4BFF-88A1-452554CB55B6}" sibTransId="{3D06C9A8-DB4A-4D67-BB65-059D0B5B157E}"/>
    <dgm:cxn modelId="{E8737057-C6EB-41D0-85EE-D53A601FDDCB}" srcId="{7AB77710-FB45-4DC3-A39F-DF3093EB0396}" destId="{761960B4-9403-432D-933A-22DDE83660FD}" srcOrd="0" destOrd="0" parTransId="{A04A425E-4726-4DCB-9D13-596181BC0CDE}" sibTransId="{7882A71D-4842-4D7E-A451-47603DF0AFEF}"/>
    <dgm:cxn modelId="{6DF9F07D-AC1A-4A41-B3C9-61761E318313}" type="presOf" srcId="{7AB77710-FB45-4DC3-A39F-DF3093EB0396}" destId="{F2C667B9-E36E-4172-95ED-1C2F81D92F76}" srcOrd="0" destOrd="0" presId="urn:microsoft.com/office/officeart/2009/3/layout/StepUpProcess"/>
    <dgm:cxn modelId="{4BE018AE-2EA5-4962-A124-85F1A6690BFE}" type="presOf" srcId="{7FA0D483-0560-473B-A89C-C8E9C308A82C}" destId="{F2C667B9-E36E-4172-95ED-1C2F81D92F76}" srcOrd="0" destOrd="3" presId="urn:microsoft.com/office/officeart/2009/3/layout/StepUpProcess"/>
    <dgm:cxn modelId="{F59219BF-1941-4BC0-B598-32B5079E97FE}" srcId="{7AB77710-FB45-4DC3-A39F-DF3093EB0396}" destId="{BCB6E03C-922B-4283-A1A0-A965CEFD6459}" srcOrd="1" destOrd="0" parTransId="{1976C24B-705F-423E-897E-5EA4A213EDF7}" sibTransId="{C5B2E870-2B55-453F-9480-0554F09287ED}"/>
    <dgm:cxn modelId="{C292B0CF-37A8-4E22-8188-CBBFDFE2160A}" type="presOf" srcId="{E3FD3AF7-DC3C-41C8-AF9D-4696059234E7}" destId="{341F9CA8-75AC-4217-910A-CC291ABC14D8}" srcOrd="0" destOrd="0" presId="urn:microsoft.com/office/officeart/2009/3/layout/StepUpProcess"/>
    <dgm:cxn modelId="{CBD4F0DD-72DE-4D81-880E-3E0F1E7F7D49}" type="presOf" srcId="{761960B4-9403-432D-933A-22DDE83660FD}" destId="{F2C667B9-E36E-4172-95ED-1C2F81D92F76}" srcOrd="0" destOrd="1" presId="urn:microsoft.com/office/officeart/2009/3/layout/StepUpProcess"/>
    <dgm:cxn modelId="{ED70A9F4-6AC1-4253-B75C-A1E9DD91B818}" type="presOf" srcId="{BCB6E03C-922B-4283-A1A0-A965CEFD6459}" destId="{F2C667B9-E36E-4172-95ED-1C2F81D92F76}" srcOrd="0" destOrd="2" presId="urn:microsoft.com/office/officeart/2009/3/layout/StepUpProcess"/>
    <dgm:cxn modelId="{D1B679F9-0A3B-4B86-8506-5EC533065797}" srcId="{7AB77710-FB45-4DC3-A39F-DF3093EB0396}" destId="{7FA0D483-0560-473B-A89C-C8E9C308A82C}" srcOrd="2" destOrd="0" parTransId="{187C52CD-95D4-469E-AA69-8B839243DF56}" sibTransId="{71AC6D73-D140-4CAB-A1A3-B956CC80A44C}"/>
    <dgm:cxn modelId="{D27E5EC3-F5A6-4245-99FF-B2EA1D410EAD}" type="presParOf" srcId="{341F9CA8-75AC-4217-910A-CC291ABC14D8}" destId="{A9A22703-D614-4ED5-80A0-56031689602F}" srcOrd="0" destOrd="0" presId="urn:microsoft.com/office/officeart/2009/3/layout/StepUpProcess"/>
    <dgm:cxn modelId="{40BAA56F-3CB1-442F-A38A-3D0728C591C9}" type="presParOf" srcId="{A9A22703-D614-4ED5-80A0-56031689602F}" destId="{23E60682-0B63-4F6A-B01B-CA7E90487AFA}" srcOrd="0" destOrd="0" presId="urn:microsoft.com/office/officeart/2009/3/layout/StepUpProcess"/>
    <dgm:cxn modelId="{0B14A1E0-EFBA-47C4-97E4-5A4426542E41}" type="presParOf" srcId="{A9A22703-D614-4ED5-80A0-56031689602F}" destId="{F2C667B9-E36E-4172-95ED-1C2F81D92F76}"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E99E4E-2B6B-432A-9D0D-71269DE1FF1A}" type="doc">
      <dgm:prSet loTypeId="urn:microsoft.com/office/officeart/2005/8/layout/arrow2" loCatId="process" qsTypeId="urn:microsoft.com/office/officeart/2005/8/quickstyle/3d3" qsCatId="3D" csTypeId="urn:microsoft.com/office/officeart/2005/8/colors/accent2_2" csCatId="accent2" phldr="1"/>
      <dgm:spPr/>
      <dgm:t>
        <a:bodyPr/>
        <a:lstStyle/>
        <a:p>
          <a:endParaRPr lang="en-US"/>
        </a:p>
      </dgm:t>
    </dgm:pt>
    <dgm:pt modelId="{CA484094-2133-4195-8885-5500A8CC8B82}">
      <dgm:prSet phldrT="[Text]"/>
      <dgm:spPr/>
      <dgm:t>
        <a:bodyPr/>
        <a:lstStyle/>
        <a:p>
          <a:r>
            <a:rPr lang="en-US" dirty="0"/>
            <a:t>2017</a:t>
          </a:r>
        </a:p>
      </dgm:t>
    </dgm:pt>
    <dgm:pt modelId="{9FAE105F-E383-4729-B1D6-E75625AC50C4}" type="parTrans" cxnId="{7925A155-B137-48E8-87DE-53FCE229A379}">
      <dgm:prSet/>
      <dgm:spPr/>
      <dgm:t>
        <a:bodyPr/>
        <a:lstStyle/>
        <a:p>
          <a:endParaRPr lang="en-US"/>
        </a:p>
      </dgm:t>
    </dgm:pt>
    <dgm:pt modelId="{FB87CB17-7169-434E-80F2-CEF17F764F11}" type="sibTrans" cxnId="{7925A155-B137-48E8-87DE-53FCE229A379}">
      <dgm:prSet/>
      <dgm:spPr/>
      <dgm:t>
        <a:bodyPr/>
        <a:lstStyle/>
        <a:p>
          <a:endParaRPr lang="en-US"/>
        </a:p>
      </dgm:t>
    </dgm:pt>
    <dgm:pt modelId="{7E37687A-11B5-44E4-8455-144F293EF5C6}">
      <dgm:prSet phldrT="[Text]"/>
      <dgm:spPr/>
      <dgm:t>
        <a:bodyPr/>
        <a:lstStyle/>
        <a:p>
          <a:r>
            <a:rPr lang="en-US" dirty="0"/>
            <a:t>2018</a:t>
          </a:r>
        </a:p>
      </dgm:t>
    </dgm:pt>
    <dgm:pt modelId="{E0F636F7-D080-43BC-9CBC-44BD0CEE3A29}" type="parTrans" cxnId="{A6626A64-8430-43DC-9B5C-AE2AB4239D6F}">
      <dgm:prSet/>
      <dgm:spPr/>
      <dgm:t>
        <a:bodyPr/>
        <a:lstStyle/>
        <a:p>
          <a:endParaRPr lang="en-US"/>
        </a:p>
      </dgm:t>
    </dgm:pt>
    <dgm:pt modelId="{E29CE3AB-46FA-4E24-9312-7F351677DE56}" type="sibTrans" cxnId="{A6626A64-8430-43DC-9B5C-AE2AB4239D6F}">
      <dgm:prSet/>
      <dgm:spPr/>
      <dgm:t>
        <a:bodyPr/>
        <a:lstStyle/>
        <a:p>
          <a:endParaRPr lang="en-US"/>
        </a:p>
      </dgm:t>
    </dgm:pt>
    <dgm:pt modelId="{ADEF3969-2974-4DB1-84EA-1095721D1282}">
      <dgm:prSet phldrT="[Text]"/>
      <dgm:spPr/>
      <dgm:t>
        <a:bodyPr/>
        <a:lstStyle/>
        <a:p>
          <a:r>
            <a:rPr lang="en-US" dirty="0"/>
            <a:t>Wound dressing samples produced</a:t>
          </a:r>
        </a:p>
      </dgm:t>
    </dgm:pt>
    <dgm:pt modelId="{6E902CF4-2C1F-42BD-9617-06F95E04B44C}" type="parTrans" cxnId="{16131C5E-AE54-49BB-A799-9CEA3AF2921E}">
      <dgm:prSet/>
      <dgm:spPr/>
      <dgm:t>
        <a:bodyPr/>
        <a:lstStyle/>
        <a:p>
          <a:endParaRPr lang="en-US"/>
        </a:p>
      </dgm:t>
    </dgm:pt>
    <dgm:pt modelId="{DB7F1D14-002E-4B04-AA87-D8BE295B9439}" type="sibTrans" cxnId="{16131C5E-AE54-49BB-A799-9CEA3AF2921E}">
      <dgm:prSet/>
      <dgm:spPr/>
      <dgm:t>
        <a:bodyPr/>
        <a:lstStyle/>
        <a:p>
          <a:endParaRPr lang="en-US"/>
        </a:p>
      </dgm:t>
    </dgm:pt>
    <dgm:pt modelId="{C3A39DFA-591B-4C96-9689-3288AD07FDF2}">
      <dgm:prSet phldrT="[Text]"/>
      <dgm:spPr/>
      <dgm:t>
        <a:bodyPr/>
        <a:lstStyle/>
        <a:p>
          <a:pPr>
            <a:spcAft>
              <a:spcPts val="1200"/>
            </a:spcAft>
          </a:pPr>
          <a:r>
            <a:rPr lang="en-US" dirty="0"/>
            <a:t>2019</a:t>
          </a:r>
        </a:p>
      </dgm:t>
    </dgm:pt>
    <dgm:pt modelId="{1C8DDCCD-1130-4047-A84C-EC4873950D3D}" type="parTrans" cxnId="{F88C1112-0C95-4711-8E92-76F89CC8AED5}">
      <dgm:prSet/>
      <dgm:spPr/>
      <dgm:t>
        <a:bodyPr/>
        <a:lstStyle/>
        <a:p>
          <a:endParaRPr lang="en-US"/>
        </a:p>
      </dgm:t>
    </dgm:pt>
    <dgm:pt modelId="{EE277D05-A612-496E-AC34-273A54A10F58}" type="sibTrans" cxnId="{F88C1112-0C95-4711-8E92-76F89CC8AED5}">
      <dgm:prSet/>
      <dgm:spPr/>
      <dgm:t>
        <a:bodyPr/>
        <a:lstStyle/>
        <a:p>
          <a:endParaRPr lang="en-US"/>
        </a:p>
      </dgm:t>
    </dgm:pt>
    <dgm:pt modelId="{40908164-4B33-48A8-AC81-7392D8310D3E}">
      <dgm:prSet phldrT="[Text]"/>
      <dgm:spPr/>
      <dgm:t>
        <a:bodyPr/>
        <a:lstStyle/>
        <a:p>
          <a:pPr>
            <a:spcAft>
              <a:spcPct val="15000"/>
            </a:spcAft>
          </a:pPr>
          <a:r>
            <a:rPr lang="en-US" dirty="0"/>
            <a:t>BEECure™ M Patent issued</a:t>
          </a:r>
        </a:p>
      </dgm:t>
    </dgm:pt>
    <dgm:pt modelId="{B5F894D9-72E5-44F1-9872-EF4992194BB0}" type="parTrans" cxnId="{34710EB1-8ECB-48C3-B8E9-20B67076A60F}">
      <dgm:prSet/>
      <dgm:spPr/>
      <dgm:t>
        <a:bodyPr/>
        <a:lstStyle/>
        <a:p>
          <a:endParaRPr lang="en-US"/>
        </a:p>
      </dgm:t>
    </dgm:pt>
    <dgm:pt modelId="{019D6E1D-4AE4-4503-9E25-4A785CA12A0D}" type="sibTrans" cxnId="{34710EB1-8ECB-48C3-B8E9-20B67076A60F}">
      <dgm:prSet/>
      <dgm:spPr/>
      <dgm:t>
        <a:bodyPr/>
        <a:lstStyle/>
        <a:p>
          <a:endParaRPr lang="en-US"/>
        </a:p>
      </dgm:t>
    </dgm:pt>
    <dgm:pt modelId="{D5576DDD-13E2-4ECB-8BE7-F4666DAAB0B2}">
      <dgm:prSet phldrT="[Text]"/>
      <dgm:spPr/>
      <dgm:t>
        <a:bodyPr/>
        <a:lstStyle/>
        <a:p>
          <a:pPr>
            <a:spcAft>
              <a:spcPct val="15000"/>
            </a:spcAft>
          </a:pPr>
          <a:r>
            <a:rPr lang="en-US" dirty="0"/>
            <a:t>U.S. Air Force begins testing </a:t>
          </a:r>
        </a:p>
      </dgm:t>
    </dgm:pt>
    <dgm:pt modelId="{F051699F-E86E-4CED-8739-5C2AFF91C6D8}" type="parTrans" cxnId="{77D45056-C9CC-45AC-A322-2B8D0E045B52}">
      <dgm:prSet/>
      <dgm:spPr/>
      <dgm:t>
        <a:bodyPr/>
        <a:lstStyle/>
        <a:p>
          <a:endParaRPr lang="en-US"/>
        </a:p>
      </dgm:t>
    </dgm:pt>
    <dgm:pt modelId="{284E7724-7274-4C0E-9C2D-38F05DD79543}" type="sibTrans" cxnId="{77D45056-C9CC-45AC-A322-2B8D0E045B52}">
      <dgm:prSet/>
      <dgm:spPr/>
      <dgm:t>
        <a:bodyPr/>
        <a:lstStyle/>
        <a:p>
          <a:endParaRPr lang="en-US"/>
        </a:p>
      </dgm:t>
    </dgm:pt>
    <dgm:pt modelId="{C3A931CF-A724-46B8-93F5-0CD3A28DAF0A}">
      <dgm:prSet phldrT="[Text]"/>
      <dgm:spPr/>
      <dgm:t>
        <a:bodyPr/>
        <a:lstStyle/>
        <a:p>
          <a:r>
            <a:rPr lang="en-US" dirty="0"/>
            <a:t>FDA pre-submission 510(k) meeting</a:t>
          </a:r>
        </a:p>
      </dgm:t>
    </dgm:pt>
    <dgm:pt modelId="{38F632D4-1757-4575-91E6-B4CF9219D8E1}" type="parTrans" cxnId="{71405C0E-4550-474D-A96F-820F3C75E7F3}">
      <dgm:prSet/>
      <dgm:spPr/>
      <dgm:t>
        <a:bodyPr/>
        <a:lstStyle/>
        <a:p>
          <a:endParaRPr lang="en-US"/>
        </a:p>
      </dgm:t>
    </dgm:pt>
    <dgm:pt modelId="{3391FD98-708C-4A2F-A1D6-7C0E5A57B680}" type="sibTrans" cxnId="{71405C0E-4550-474D-A96F-820F3C75E7F3}">
      <dgm:prSet/>
      <dgm:spPr/>
      <dgm:t>
        <a:bodyPr/>
        <a:lstStyle/>
        <a:p>
          <a:endParaRPr lang="en-US"/>
        </a:p>
      </dgm:t>
    </dgm:pt>
    <dgm:pt modelId="{2858D2DF-101C-4F1E-8461-2DC85DFB8408}">
      <dgm:prSet phldrT="[Text]"/>
      <dgm:spPr/>
      <dgm:t>
        <a:bodyPr/>
        <a:lstStyle/>
        <a:p>
          <a:r>
            <a:rPr lang="en-US" dirty="0"/>
            <a:t>Two additional formulation Patents assigned to SanMelix BEECure™ I &amp; BEECure™ B</a:t>
          </a:r>
        </a:p>
      </dgm:t>
    </dgm:pt>
    <dgm:pt modelId="{D32D6DAA-7712-423C-8C3B-F77F83B86063}" type="parTrans" cxnId="{C8C3000D-9643-44EA-9C45-CBB71FBD6D85}">
      <dgm:prSet/>
      <dgm:spPr/>
      <dgm:t>
        <a:bodyPr/>
        <a:lstStyle/>
        <a:p>
          <a:endParaRPr lang="en-US"/>
        </a:p>
      </dgm:t>
    </dgm:pt>
    <dgm:pt modelId="{4CB840D2-6D0F-425E-BEFC-E7140C3B0D49}" type="sibTrans" cxnId="{C8C3000D-9643-44EA-9C45-CBB71FBD6D85}">
      <dgm:prSet/>
      <dgm:spPr/>
      <dgm:t>
        <a:bodyPr/>
        <a:lstStyle/>
        <a:p>
          <a:endParaRPr lang="en-US"/>
        </a:p>
      </dgm:t>
    </dgm:pt>
    <dgm:pt modelId="{2BE507A8-3E8D-4FF6-ABAE-F5A09383EE69}">
      <dgm:prSet phldrT="[Text]"/>
      <dgm:spPr/>
      <dgm:t>
        <a:bodyPr/>
        <a:lstStyle/>
        <a:p>
          <a:r>
            <a:rPr lang="en-US" dirty="0"/>
            <a:t>SOW for FDA 510(k) testing with Air Force CRADA</a:t>
          </a:r>
        </a:p>
      </dgm:t>
    </dgm:pt>
    <dgm:pt modelId="{112B561E-A116-42A2-AEC0-074085447F27}" type="parTrans" cxnId="{253C3CEE-660E-42CC-BA84-6EF10E69AF28}">
      <dgm:prSet/>
      <dgm:spPr/>
      <dgm:t>
        <a:bodyPr/>
        <a:lstStyle/>
        <a:p>
          <a:endParaRPr lang="en-US"/>
        </a:p>
      </dgm:t>
    </dgm:pt>
    <dgm:pt modelId="{AAACEC69-B127-4E9F-A00D-99704B4DF960}" type="sibTrans" cxnId="{253C3CEE-660E-42CC-BA84-6EF10E69AF28}">
      <dgm:prSet/>
      <dgm:spPr/>
      <dgm:t>
        <a:bodyPr/>
        <a:lstStyle/>
        <a:p>
          <a:endParaRPr lang="en-US"/>
        </a:p>
      </dgm:t>
    </dgm:pt>
    <dgm:pt modelId="{243121F7-4790-4F3F-B9B4-DC554245D361}">
      <dgm:prSet phldrT="[Text]"/>
      <dgm:spPr/>
      <dgm:t>
        <a:bodyPr/>
        <a:lstStyle/>
        <a:p>
          <a:pPr>
            <a:spcAft>
              <a:spcPct val="15000"/>
            </a:spcAft>
          </a:pPr>
          <a:r>
            <a:rPr lang="en-US" dirty="0"/>
            <a:t>Honey supply agreement executed</a:t>
          </a:r>
        </a:p>
      </dgm:t>
    </dgm:pt>
    <dgm:pt modelId="{866DAA4F-A826-467C-9BC4-12BF4C00047C}" type="parTrans" cxnId="{476CEFD9-A788-4146-91E3-7AED302AE39D}">
      <dgm:prSet/>
      <dgm:spPr/>
      <dgm:t>
        <a:bodyPr/>
        <a:lstStyle/>
        <a:p>
          <a:endParaRPr lang="en-US"/>
        </a:p>
      </dgm:t>
    </dgm:pt>
    <dgm:pt modelId="{28215D5B-D137-4B91-B8CA-55A3AA6F9B49}" type="sibTrans" cxnId="{476CEFD9-A788-4146-91E3-7AED302AE39D}">
      <dgm:prSet/>
      <dgm:spPr/>
      <dgm:t>
        <a:bodyPr/>
        <a:lstStyle/>
        <a:p>
          <a:endParaRPr lang="en-US"/>
        </a:p>
      </dgm:t>
    </dgm:pt>
    <dgm:pt modelId="{78706BAC-3C23-4FD4-AB33-0EA94A06E5F1}">
      <dgm:prSet phldrT="[Text]"/>
      <dgm:spPr/>
      <dgm:t>
        <a:bodyPr/>
        <a:lstStyle/>
        <a:p>
          <a:endParaRPr lang="en-US" dirty="0"/>
        </a:p>
        <a:p>
          <a:r>
            <a:rPr lang="en-US" dirty="0"/>
            <a:t>2020-2021</a:t>
          </a:r>
        </a:p>
      </dgm:t>
    </dgm:pt>
    <dgm:pt modelId="{673B9019-D781-4B9B-A1BF-A70E9AE4F8F5}" type="parTrans" cxnId="{E7DEA7AF-9115-4994-BEDD-616172D974EF}">
      <dgm:prSet/>
      <dgm:spPr/>
      <dgm:t>
        <a:bodyPr/>
        <a:lstStyle/>
        <a:p>
          <a:endParaRPr lang="en-US"/>
        </a:p>
      </dgm:t>
    </dgm:pt>
    <dgm:pt modelId="{CA18C547-BEA3-4066-8C76-6D7553E6E0FE}" type="sibTrans" cxnId="{E7DEA7AF-9115-4994-BEDD-616172D974EF}">
      <dgm:prSet/>
      <dgm:spPr/>
      <dgm:t>
        <a:bodyPr/>
        <a:lstStyle/>
        <a:p>
          <a:endParaRPr lang="en-US"/>
        </a:p>
      </dgm:t>
    </dgm:pt>
    <dgm:pt modelId="{C4A844E4-FC99-4F40-A7AC-ED9C6265F426}">
      <dgm:prSet phldrT="[Text]"/>
      <dgm:spPr/>
      <dgm:t>
        <a:bodyPr/>
        <a:lstStyle/>
        <a:p>
          <a:r>
            <a:rPr lang="en-US" dirty="0"/>
            <a:t>510(k) clearance BEECure™ M</a:t>
          </a:r>
        </a:p>
      </dgm:t>
    </dgm:pt>
    <dgm:pt modelId="{4D230215-3901-4A09-A7CD-31507E0B385D}" type="parTrans" cxnId="{C26731E1-FDED-48E9-A671-EB728CF6EA29}">
      <dgm:prSet/>
      <dgm:spPr/>
      <dgm:t>
        <a:bodyPr/>
        <a:lstStyle/>
        <a:p>
          <a:endParaRPr lang="en-US"/>
        </a:p>
      </dgm:t>
    </dgm:pt>
    <dgm:pt modelId="{290D46D5-4326-4FD9-B9B3-3948FA4BB02A}" type="sibTrans" cxnId="{C26731E1-FDED-48E9-A671-EB728CF6EA29}">
      <dgm:prSet/>
      <dgm:spPr/>
      <dgm:t>
        <a:bodyPr/>
        <a:lstStyle/>
        <a:p>
          <a:endParaRPr lang="en-US"/>
        </a:p>
      </dgm:t>
    </dgm:pt>
    <dgm:pt modelId="{F32EE624-D689-462B-A98A-14A34D586382}">
      <dgm:prSet phldrT="[Text]"/>
      <dgm:spPr/>
      <dgm:t>
        <a:bodyPr/>
        <a:lstStyle/>
        <a:p>
          <a:r>
            <a:rPr lang="en-US" dirty="0"/>
            <a:t>510(k) clearance BEECure™ R</a:t>
          </a:r>
        </a:p>
      </dgm:t>
    </dgm:pt>
    <dgm:pt modelId="{73D09D02-E807-4C6F-B913-1431A97A9ED8}" type="parTrans" cxnId="{73518EAF-1D92-4301-B48E-6C357B2D2442}">
      <dgm:prSet/>
      <dgm:spPr/>
      <dgm:t>
        <a:bodyPr/>
        <a:lstStyle/>
        <a:p>
          <a:endParaRPr lang="en-US"/>
        </a:p>
      </dgm:t>
    </dgm:pt>
    <dgm:pt modelId="{FE896883-7B18-4E4F-AC26-2905EF96EE7B}" type="sibTrans" cxnId="{73518EAF-1D92-4301-B48E-6C357B2D2442}">
      <dgm:prSet/>
      <dgm:spPr/>
      <dgm:t>
        <a:bodyPr/>
        <a:lstStyle/>
        <a:p>
          <a:endParaRPr lang="en-US"/>
        </a:p>
      </dgm:t>
    </dgm:pt>
    <dgm:pt modelId="{DCA1A2B6-F1D7-458A-B410-2BB5BC215DD7}">
      <dgm:prSet phldrT="[Text]"/>
      <dgm:spPr/>
      <dgm:t>
        <a:bodyPr/>
        <a:lstStyle/>
        <a:p>
          <a:r>
            <a:rPr lang="en-US" dirty="0"/>
            <a:t>Reimbursement code</a:t>
          </a:r>
        </a:p>
      </dgm:t>
    </dgm:pt>
    <dgm:pt modelId="{ADCBDE2C-6810-4BD4-955A-E1B4980434D8}" type="parTrans" cxnId="{01F11767-07AA-4C73-8428-CF4D93986701}">
      <dgm:prSet/>
      <dgm:spPr/>
      <dgm:t>
        <a:bodyPr/>
        <a:lstStyle/>
        <a:p>
          <a:endParaRPr lang="en-US"/>
        </a:p>
      </dgm:t>
    </dgm:pt>
    <dgm:pt modelId="{42C63DD3-293F-42CE-911B-3F6A84FF4848}" type="sibTrans" cxnId="{01F11767-07AA-4C73-8428-CF4D93986701}">
      <dgm:prSet/>
      <dgm:spPr/>
      <dgm:t>
        <a:bodyPr/>
        <a:lstStyle/>
        <a:p>
          <a:endParaRPr lang="en-US"/>
        </a:p>
      </dgm:t>
    </dgm:pt>
    <dgm:pt modelId="{7F783541-CA8F-4334-A73F-93BC0D6D2731}">
      <dgm:prSet phldrT="[Text]"/>
      <dgm:spPr/>
      <dgm:t>
        <a:bodyPr/>
        <a:lstStyle/>
        <a:p>
          <a:r>
            <a:rPr lang="en-US" dirty="0"/>
            <a:t>Evidence based Clinical Trials</a:t>
          </a:r>
        </a:p>
      </dgm:t>
    </dgm:pt>
    <dgm:pt modelId="{7AE7254C-FA16-4EF7-97E0-E847DBB96339}" type="parTrans" cxnId="{2C863E30-79FC-4CBA-87F0-3279CD19D57D}">
      <dgm:prSet/>
      <dgm:spPr/>
      <dgm:t>
        <a:bodyPr/>
        <a:lstStyle/>
        <a:p>
          <a:endParaRPr lang="en-US"/>
        </a:p>
      </dgm:t>
    </dgm:pt>
    <dgm:pt modelId="{6A8B15FD-FC43-4C9C-94C3-C402D951DA10}" type="sibTrans" cxnId="{2C863E30-79FC-4CBA-87F0-3279CD19D57D}">
      <dgm:prSet/>
      <dgm:spPr/>
      <dgm:t>
        <a:bodyPr/>
        <a:lstStyle/>
        <a:p>
          <a:endParaRPr lang="en-US"/>
        </a:p>
      </dgm:t>
    </dgm:pt>
    <dgm:pt modelId="{ED2A6600-740C-4548-AD6C-9AF3465210C4}">
      <dgm:prSet phldrT="[Text]"/>
      <dgm:spPr/>
      <dgm:t>
        <a:bodyPr/>
        <a:lstStyle/>
        <a:p>
          <a:pPr>
            <a:spcAft>
              <a:spcPct val="15000"/>
            </a:spcAft>
          </a:pPr>
          <a:r>
            <a:rPr lang="en-US" dirty="0"/>
            <a:t>Launched equity crowdfunding campaign</a:t>
          </a:r>
        </a:p>
      </dgm:t>
    </dgm:pt>
    <dgm:pt modelId="{E77FD97E-B813-4091-9EA3-E2CB94CAD0C5}" type="sibTrans" cxnId="{83E88522-B444-4F3A-88B4-4450CA712CD6}">
      <dgm:prSet/>
      <dgm:spPr/>
      <dgm:t>
        <a:bodyPr/>
        <a:lstStyle/>
        <a:p>
          <a:endParaRPr lang="en-US"/>
        </a:p>
      </dgm:t>
    </dgm:pt>
    <dgm:pt modelId="{E96AEAB8-EC2B-4945-A798-C805DB76C53D}" type="parTrans" cxnId="{83E88522-B444-4F3A-88B4-4450CA712CD6}">
      <dgm:prSet/>
      <dgm:spPr/>
      <dgm:t>
        <a:bodyPr/>
        <a:lstStyle/>
        <a:p>
          <a:endParaRPr lang="en-US"/>
        </a:p>
      </dgm:t>
    </dgm:pt>
    <dgm:pt modelId="{5776FE79-BECF-4F54-B52B-E435235C93FE}" type="pres">
      <dgm:prSet presAssocID="{B8E99E4E-2B6B-432A-9D0D-71269DE1FF1A}" presName="arrowDiagram" presStyleCnt="0">
        <dgm:presLayoutVars>
          <dgm:chMax val="5"/>
          <dgm:dir/>
          <dgm:resizeHandles val="exact"/>
        </dgm:presLayoutVars>
      </dgm:prSet>
      <dgm:spPr/>
    </dgm:pt>
    <dgm:pt modelId="{F66DC23D-6814-4B97-A975-CB75EAA2B7B7}" type="pres">
      <dgm:prSet presAssocID="{B8E99E4E-2B6B-432A-9D0D-71269DE1FF1A}" presName="arrow" presStyleLbl="bgShp" presStyleIdx="0" presStyleCnt="1" custScaleX="107843" custLinFactNeighborX="-67" custLinFactNeighborY="-2865"/>
      <dgm:spPr>
        <a:gradFill flip="none" rotWithShape="0">
          <a:gsLst>
            <a:gs pos="0">
              <a:srgbClr val="9EA274"/>
            </a:gs>
            <a:gs pos="50000">
              <a:schemeClr val="accent2">
                <a:tint val="40000"/>
                <a:hueOff val="0"/>
                <a:satOff val="0"/>
                <a:lumOff val="0"/>
                <a:shade val="67500"/>
                <a:satMod val="115000"/>
              </a:schemeClr>
            </a:gs>
            <a:gs pos="100000">
              <a:schemeClr val="accent2">
                <a:tint val="40000"/>
                <a:hueOff val="0"/>
                <a:satOff val="0"/>
                <a:lumOff val="0"/>
                <a:shade val="100000"/>
                <a:satMod val="115000"/>
              </a:schemeClr>
            </a:gs>
          </a:gsLst>
          <a:lin ang="10800000" scaled="1"/>
          <a:tileRect/>
        </a:gradFill>
      </dgm:spPr>
    </dgm:pt>
    <dgm:pt modelId="{55344603-69B7-47B1-857D-E1F35BF1070D}" type="pres">
      <dgm:prSet presAssocID="{B8E99E4E-2B6B-432A-9D0D-71269DE1FF1A}" presName="arrowDiagram4" presStyleCnt="0"/>
      <dgm:spPr/>
    </dgm:pt>
    <dgm:pt modelId="{1F3E2700-27AB-40E6-A76A-080740C24405}" type="pres">
      <dgm:prSet presAssocID="{CA484094-2133-4195-8885-5500A8CC8B82}" presName="bullet4a" presStyleLbl="node1" presStyleIdx="0" presStyleCnt="4"/>
      <dgm:spPr/>
    </dgm:pt>
    <dgm:pt modelId="{D5C33D5D-FF27-4690-AD52-C7405579FC1D}" type="pres">
      <dgm:prSet presAssocID="{CA484094-2133-4195-8885-5500A8CC8B82}" presName="textBox4a" presStyleLbl="revTx" presStyleIdx="0" presStyleCnt="4">
        <dgm:presLayoutVars>
          <dgm:bulletEnabled val="1"/>
        </dgm:presLayoutVars>
      </dgm:prSet>
      <dgm:spPr/>
    </dgm:pt>
    <dgm:pt modelId="{B35A0911-317C-4F35-B3F1-8B82FD618669}" type="pres">
      <dgm:prSet presAssocID="{7E37687A-11B5-44E4-8455-144F293EF5C6}" presName="bullet4b" presStyleLbl="node1" presStyleIdx="1" presStyleCnt="4"/>
      <dgm:spPr/>
    </dgm:pt>
    <dgm:pt modelId="{5299B675-C052-4384-8F2D-CEF6F80D39B5}" type="pres">
      <dgm:prSet presAssocID="{7E37687A-11B5-44E4-8455-144F293EF5C6}" presName="textBox4b" presStyleLbl="revTx" presStyleIdx="1" presStyleCnt="4">
        <dgm:presLayoutVars>
          <dgm:bulletEnabled val="1"/>
        </dgm:presLayoutVars>
      </dgm:prSet>
      <dgm:spPr/>
    </dgm:pt>
    <dgm:pt modelId="{B2E7B185-461A-4A05-9EB0-CEF65C1E0C96}" type="pres">
      <dgm:prSet presAssocID="{C3A39DFA-591B-4C96-9689-3288AD07FDF2}" presName="bullet4c" presStyleLbl="node1" presStyleIdx="2" presStyleCnt="4"/>
      <dgm:spPr/>
    </dgm:pt>
    <dgm:pt modelId="{3DA60373-9301-4A7B-9496-F0A85FA32907}" type="pres">
      <dgm:prSet presAssocID="{C3A39DFA-591B-4C96-9689-3288AD07FDF2}" presName="textBox4c" presStyleLbl="revTx" presStyleIdx="2" presStyleCnt="4">
        <dgm:presLayoutVars>
          <dgm:bulletEnabled val="1"/>
        </dgm:presLayoutVars>
      </dgm:prSet>
      <dgm:spPr/>
    </dgm:pt>
    <dgm:pt modelId="{29EDF98E-41A9-42E7-A126-FBF2C194F9B8}" type="pres">
      <dgm:prSet presAssocID="{78706BAC-3C23-4FD4-AB33-0EA94A06E5F1}" presName="bullet4d" presStyleLbl="node1" presStyleIdx="3" presStyleCnt="4"/>
      <dgm:spPr/>
    </dgm:pt>
    <dgm:pt modelId="{AA8EBE3F-B419-43AD-9421-92D33AF6CF12}" type="pres">
      <dgm:prSet presAssocID="{78706BAC-3C23-4FD4-AB33-0EA94A06E5F1}" presName="textBox4d" presStyleLbl="revTx" presStyleIdx="3" presStyleCnt="4" custLinFactNeighborX="-11458" custLinFactNeighborY="2501">
        <dgm:presLayoutVars>
          <dgm:bulletEnabled val="1"/>
        </dgm:presLayoutVars>
      </dgm:prSet>
      <dgm:spPr/>
    </dgm:pt>
  </dgm:ptLst>
  <dgm:cxnLst>
    <dgm:cxn modelId="{CF208E02-6600-4B54-B8DD-D1C736121E13}" type="presOf" srcId="{ADEF3969-2974-4DB1-84EA-1095721D1282}" destId="{5299B675-C052-4384-8F2D-CEF6F80D39B5}" srcOrd="0" destOrd="2" presId="urn:microsoft.com/office/officeart/2005/8/layout/arrow2"/>
    <dgm:cxn modelId="{C8C3000D-9643-44EA-9C45-CBB71FBD6D85}" srcId="{CA484094-2133-4195-8885-5500A8CC8B82}" destId="{2858D2DF-101C-4F1E-8461-2DC85DFB8408}" srcOrd="0" destOrd="0" parTransId="{D32D6DAA-7712-423C-8C3B-F77F83B86063}" sibTransId="{4CB840D2-6D0F-425E-BEFC-E7140C3B0D49}"/>
    <dgm:cxn modelId="{71405C0E-4550-474D-A96F-820F3C75E7F3}" srcId="{7E37687A-11B5-44E4-8455-144F293EF5C6}" destId="{C3A931CF-A724-46B8-93F5-0CD3A28DAF0A}" srcOrd="0" destOrd="0" parTransId="{38F632D4-1757-4575-91E6-B4CF9219D8E1}" sibTransId="{3391FD98-708C-4A2F-A1D6-7C0E5A57B680}"/>
    <dgm:cxn modelId="{33F8660F-A0D8-4AA1-A93A-9E0B20F3E27D}" type="presOf" srcId="{B8E99E4E-2B6B-432A-9D0D-71269DE1FF1A}" destId="{5776FE79-BECF-4F54-B52B-E435235C93FE}" srcOrd="0" destOrd="0" presId="urn:microsoft.com/office/officeart/2005/8/layout/arrow2"/>
    <dgm:cxn modelId="{F88C1112-0C95-4711-8E92-76F89CC8AED5}" srcId="{B8E99E4E-2B6B-432A-9D0D-71269DE1FF1A}" destId="{C3A39DFA-591B-4C96-9689-3288AD07FDF2}" srcOrd="2" destOrd="0" parTransId="{1C8DDCCD-1130-4047-A84C-EC4873950D3D}" sibTransId="{EE277D05-A612-496E-AC34-273A54A10F58}"/>
    <dgm:cxn modelId="{433B0418-88BF-41F6-82E6-8510ECA3643E}" type="presOf" srcId="{C3A39DFA-591B-4C96-9689-3288AD07FDF2}" destId="{3DA60373-9301-4A7B-9496-F0A85FA32907}" srcOrd="0" destOrd="0" presId="urn:microsoft.com/office/officeart/2005/8/layout/arrow2"/>
    <dgm:cxn modelId="{83E88522-B444-4F3A-88B4-4450CA712CD6}" srcId="{C3A39DFA-591B-4C96-9689-3288AD07FDF2}" destId="{ED2A6600-740C-4548-AD6C-9AF3465210C4}" srcOrd="3" destOrd="0" parTransId="{E96AEAB8-EC2B-4945-A798-C805DB76C53D}" sibTransId="{E77FD97E-B813-4091-9EA3-E2CB94CAD0C5}"/>
    <dgm:cxn modelId="{2C863E30-79FC-4CBA-87F0-3279CD19D57D}" srcId="{78706BAC-3C23-4FD4-AB33-0EA94A06E5F1}" destId="{7F783541-CA8F-4334-A73F-93BC0D6D2731}" srcOrd="3" destOrd="0" parTransId="{7AE7254C-FA16-4EF7-97E0-E847DBB96339}" sibTransId="{6A8B15FD-FC43-4C9C-94C3-C402D951DA10}"/>
    <dgm:cxn modelId="{B640F737-4A89-4A3F-A801-7EF07EEB5F66}" type="presOf" srcId="{7F783541-CA8F-4334-A73F-93BC0D6D2731}" destId="{AA8EBE3F-B419-43AD-9421-92D33AF6CF12}" srcOrd="0" destOrd="4" presId="urn:microsoft.com/office/officeart/2005/8/layout/arrow2"/>
    <dgm:cxn modelId="{0D9FC63D-B3CC-4119-8CFD-831C4C84C6BF}" type="presOf" srcId="{C3A931CF-A724-46B8-93F5-0CD3A28DAF0A}" destId="{5299B675-C052-4384-8F2D-CEF6F80D39B5}" srcOrd="0" destOrd="1" presId="urn:microsoft.com/office/officeart/2005/8/layout/arrow2"/>
    <dgm:cxn modelId="{7E1F9140-69BA-4AAE-83D6-EA41F8476B17}" type="presOf" srcId="{78706BAC-3C23-4FD4-AB33-0EA94A06E5F1}" destId="{AA8EBE3F-B419-43AD-9421-92D33AF6CF12}" srcOrd="0" destOrd="0" presId="urn:microsoft.com/office/officeart/2005/8/layout/arrow2"/>
    <dgm:cxn modelId="{16131C5E-AE54-49BB-A799-9CEA3AF2921E}" srcId="{7E37687A-11B5-44E4-8455-144F293EF5C6}" destId="{ADEF3969-2974-4DB1-84EA-1095721D1282}" srcOrd="1" destOrd="0" parTransId="{6E902CF4-2C1F-42BD-9617-06F95E04B44C}" sibTransId="{DB7F1D14-002E-4B04-AA87-D8BE295B9439}"/>
    <dgm:cxn modelId="{55E7E061-A374-4A83-8ADE-D0353DE131E5}" type="presOf" srcId="{2858D2DF-101C-4F1E-8461-2DC85DFB8408}" destId="{D5C33D5D-FF27-4690-AD52-C7405579FC1D}" srcOrd="0" destOrd="1" presId="urn:microsoft.com/office/officeart/2005/8/layout/arrow2"/>
    <dgm:cxn modelId="{A6626A64-8430-43DC-9B5C-AE2AB4239D6F}" srcId="{B8E99E4E-2B6B-432A-9D0D-71269DE1FF1A}" destId="{7E37687A-11B5-44E4-8455-144F293EF5C6}" srcOrd="1" destOrd="0" parTransId="{E0F636F7-D080-43BC-9CBC-44BD0CEE3A29}" sibTransId="{E29CE3AB-46FA-4E24-9312-7F351677DE56}"/>
    <dgm:cxn modelId="{913EE864-8BD3-4AE2-ADD1-D2F4D95BEE06}" type="presOf" srcId="{ED2A6600-740C-4548-AD6C-9AF3465210C4}" destId="{3DA60373-9301-4A7B-9496-F0A85FA32907}" srcOrd="0" destOrd="4" presId="urn:microsoft.com/office/officeart/2005/8/layout/arrow2"/>
    <dgm:cxn modelId="{059EFE45-C74B-4C99-A90E-9E56A37DF7FD}" type="presOf" srcId="{D5576DDD-13E2-4ECB-8BE7-F4666DAAB0B2}" destId="{3DA60373-9301-4A7B-9496-F0A85FA32907}" srcOrd="0" destOrd="3" presId="urn:microsoft.com/office/officeart/2005/8/layout/arrow2"/>
    <dgm:cxn modelId="{01F11767-07AA-4C73-8428-CF4D93986701}" srcId="{78706BAC-3C23-4FD4-AB33-0EA94A06E5F1}" destId="{DCA1A2B6-F1D7-458A-B410-2BB5BC215DD7}" srcOrd="2" destOrd="0" parTransId="{ADCBDE2C-6810-4BD4-955A-E1B4980434D8}" sibTransId="{42C63DD3-293F-42CE-911B-3F6A84FF4848}"/>
    <dgm:cxn modelId="{A9C22D6A-F020-4539-B126-3330BBDE52F5}" type="presOf" srcId="{243121F7-4790-4F3F-B9B4-DC554245D361}" destId="{3DA60373-9301-4A7B-9496-F0A85FA32907}" srcOrd="0" destOrd="2" presId="urn:microsoft.com/office/officeart/2005/8/layout/arrow2"/>
    <dgm:cxn modelId="{7925A155-B137-48E8-87DE-53FCE229A379}" srcId="{B8E99E4E-2B6B-432A-9D0D-71269DE1FF1A}" destId="{CA484094-2133-4195-8885-5500A8CC8B82}" srcOrd="0" destOrd="0" parTransId="{9FAE105F-E383-4729-B1D6-E75625AC50C4}" sibTransId="{FB87CB17-7169-434E-80F2-CEF17F764F11}"/>
    <dgm:cxn modelId="{5847AD55-AD13-4FC2-BC03-0FA9F516285D}" type="presOf" srcId="{F32EE624-D689-462B-A98A-14A34D586382}" destId="{AA8EBE3F-B419-43AD-9421-92D33AF6CF12}" srcOrd="0" destOrd="2" presId="urn:microsoft.com/office/officeart/2005/8/layout/arrow2"/>
    <dgm:cxn modelId="{77D45056-C9CC-45AC-A322-2B8D0E045B52}" srcId="{C3A39DFA-591B-4C96-9689-3288AD07FDF2}" destId="{D5576DDD-13E2-4ECB-8BE7-F4666DAAB0B2}" srcOrd="2" destOrd="0" parTransId="{F051699F-E86E-4CED-8739-5C2AFF91C6D8}" sibTransId="{284E7724-7274-4C0E-9C2D-38F05DD79543}"/>
    <dgm:cxn modelId="{DE750981-6D09-47F4-8926-7BF02F483FDB}" type="presOf" srcId="{DCA1A2B6-F1D7-458A-B410-2BB5BC215DD7}" destId="{AA8EBE3F-B419-43AD-9421-92D33AF6CF12}" srcOrd="0" destOrd="3" presId="urn:microsoft.com/office/officeart/2005/8/layout/arrow2"/>
    <dgm:cxn modelId="{4354ED99-2DD1-4C8C-A65F-4ADA6D8B3E42}" type="presOf" srcId="{C4A844E4-FC99-4F40-A7AC-ED9C6265F426}" destId="{AA8EBE3F-B419-43AD-9421-92D33AF6CF12}" srcOrd="0" destOrd="1" presId="urn:microsoft.com/office/officeart/2005/8/layout/arrow2"/>
    <dgm:cxn modelId="{A8D8679C-7F66-4E52-B847-7AC8C1BABED7}" type="presOf" srcId="{2BE507A8-3E8D-4FF6-ABAE-F5A09383EE69}" destId="{5299B675-C052-4384-8F2D-CEF6F80D39B5}" srcOrd="0" destOrd="3" presId="urn:microsoft.com/office/officeart/2005/8/layout/arrow2"/>
    <dgm:cxn modelId="{D59C2AA8-02FE-44E8-8F8A-D9EAFD72325F}" type="presOf" srcId="{40908164-4B33-48A8-AC81-7392D8310D3E}" destId="{3DA60373-9301-4A7B-9496-F0A85FA32907}" srcOrd="0" destOrd="1" presId="urn:microsoft.com/office/officeart/2005/8/layout/arrow2"/>
    <dgm:cxn modelId="{73518EAF-1D92-4301-B48E-6C357B2D2442}" srcId="{78706BAC-3C23-4FD4-AB33-0EA94A06E5F1}" destId="{F32EE624-D689-462B-A98A-14A34D586382}" srcOrd="1" destOrd="0" parTransId="{73D09D02-E807-4C6F-B913-1431A97A9ED8}" sibTransId="{FE896883-7B18-4E4F-AC26-2905EF96EE7B}"/>
    <dgm:cxn modelId="{E7DEA7AF-9115-4994-BEDD-616172D974EF}" srcId="{B8E99E4E-2B6B-432A-9D0D-71269DE1FF1A}" destId="{78706BAC-3C23-4FD4-AB33-0EA94A06E5F1}" srcOrd="3" destOrd="0" parTransId="{673B9019-D781-4B9B-A1BF-A70E9AE4F8F5}" sibTransId="{CA18C547-BEA3-4066-8C76-6D7553E6E0FE}"/>
    <dgm:cxn modelId="{34710EB1-8ECB-48C3-B8E9-20B67076A60F}" srcId="{C3A39DFA-591B-4C96-9689-3288AD07FDF2}" destId="{40908164-4B33-48A8-AC81-7392D8310D3E}" srcOrd="0" destOrd="0" parTransId="{B5F894D9-72E5-44F1-9872-EF4992194BB0}" sibTransId="{019D6E1D-4AE4-4503-9E25-4A785CA12A0D}"/>
    <dgm:cxn modelId="{6641D3CA-8798-407A-B050-293B29FFCA2C}" type="presOf" srcId="{CA484094-2133-4195-8885-5500A8CC8B82}" destId="{D5C33D5D-FF27-4690-AD52-C7405579FC1D}" srcOrd="0" destOrd="0" presId="urn:microsoft.com/office/officeart/2005/8/layout/arrow2"/>
    <dgm:cxn modelId="{476CEFD9-A788-4146-91E3-7AED302AE39D}" srcId="{C3A39DFA-591B-4C96-9689-3288AD07FDF2}" destId="{243121F7-4790-4F3F-B9B4-DC554245D361}" srcOrd="1" destOrd="0" parTransId="{866DAA4F-A826-467C-9BC4-12BF4C00047C}" sibTransId="{28215D5B-D137-4B91-B8CA-55A3AA6F9B49}"/>
    <dgm:cxn modelId="{C26731E1-FDED-48E9-A671-EB728CF6EA29}" srcId="{78706BAC-3C23-4FD4-AB33-0EA94A06E5F1}" destId="{C4A844E4-FC99-4F40-A7AC-ED9C6265F426}" srcOrd="0" destOrd="0" parTransId="{4D230215-3901-4A09-A7CD-31507E0B385D}" sibTransId="{290D46D5-4326-4FD9-B9B3-3948FA4BB02A}"/>
    <dgm:cxn modelId="{9B31E4E2-95D2-45E7-BD4C-A2F58A20DA7F}" type="presOf" srcId="{7E37687A-11B5-44E4-8455-144F293EF5C6}" destId="{5299B675-C052-4384-8F2D-CEF6F80D39B5}" srcOrd="0" destOrd="0" presId="urn:microsoft.com/office/officeart/2005/8/layout/arrow2"/>
    <dgm:cxn modelId="{253C3CEE-660E-42CC-BA84-6EF10E69AF28}" srcId="{7E37687A-11B5-44E4-8455-144F293EF5C6}" destId="{2BE507A8-3E8D-4FF6-ABAE-F5A09383EE69}" srcOrd="2" destOrd="0" parTransId="{112B561E-A116-42A2-AEC0-074085447F27}" sibTransId="{AAACEC69-B127-4E9F-A00D-99704B4DF960}"/>
    <dgm:cxn modelId="{6806EFE4-790D-4F10-BFC8-812130AEC6A5}" type="presParOf" srcId="{5776FE79-BECF-4F54-B52B-E435235C93FE}" destId="{F66DC23D-6814-4B97-A975-CB75EAA2B7B7}" srcOrd="0" destOrd="0" presId="urn:microsoft.com/office/officeart/2005/8/layout/arrow2"/>
    <dgm:cxn modelId="{27E45324-750E-4FAB-83AF-C566CB06AEE4}" type="presParOf" srcId="{5776FE79-BECF-4F54-B52B-E435235C93FE}" destId="{55344603-69B7-47B1-857D-E1F35BF1070D}" srcOrd="1" destOrd="0" presId="urn:microsoft.com/office/officeart/2005/8/layout/arrow2"/>
    <dgm:cxn modelId="{2D983F12-011F-4F8B-8615-F66BDAA44ACE}" type="presParOf" srcId="{55344603-69B7-47B1-857D-E1F35BF1070D}" destId="{1F3E2700-27AB-40E6-A76A-080740C24405}" srcOrd="0" destOrd="0" presId="urn:microsoft.com/office/officeart/2005/8/layout/arrow2"/>
    <dgm:cxn modelId="{1934B91A-F57D-4A3B-AA8E-05F884E930C1}" type="presParOf" srcId="{55344603-69B7-47B1-857D-E1F35BF1070D}" destId="{D5C33D5D-FF27-4690-AD52-C7405579FC1D}" srcOrd="1" destOrd="0" presId="urn:microsoft.com/office/officeart/2005/8/layout/arrow2"/>
    <dgm:cxn modelId="{4FDF1E28-F391-4A4A-A801-E288ABC15D33}" type="presParOf" srcId="{55344603-69B7-47B1-857D-E1F35BF1070D}" destId="{B35A0911-317C-4F35-B3F1-8B82FD618669}" srcOrd="2" destOrd="0" presId="urn:microsoft.com/office/officeart/2005/8/layout/arrow2"/>
    <dgm:cxn modelId="{FC76A5F1-821C-47AE-BC95-28C172713375}" type="presParOf" srcId="{55344603-69B7-47B1-857D-E1F35BF1070D}" destId="{5299B675-C052-4384-8F2D-CEF6F80D39B5}" srcOrd="3" destOrd="0" presId="urn:microsoft.com/office/officeart/2005/8/layout/arrow2"/>
    <dgm:cxn modelId="{BAF5A3FD-BA5C-48DE-9F78-77F5135EDC50}" type="presParOf" srcId="{55344603-69B7-47B1-857D-E1F35BF1070D}" destId="{B2E7B185-461A-4A05-9EB0-CEF65C1E0C96}" srcOrd="4" destOrd="0" presId="urn:microsoft.com/office/officeart/2005/8/layout/arrow2"/>
    <dgm:cxn modelId="{5B415E1B-D1A7-4D4E-A2D0-EE87074A88CA}" type="presParOf" srcId="{55344603-69B7-47B1-857D-E1F35BF1070D}" destId="{3DA60373-9301-4A7B-9496-F0A85FA32907}" srcOrd="5" destOrd="0" presId="urn:microsoft.com/office/officeart/2005/8/layout/arrow2"/>
    <dgm:cxn modelId="{4E749855-5867-4794-B143-61D5AE548CCF}" type="presParOf" srcId="{55344603-69B7-47B1-857D-E1F35BF1070D}" destId="{29EDF98E-41A9-42E7-A126-FBF2C194F9B8}" srcOrd="6" destOrd="0" presId="urn:microsoft.com/office/officeart/2005/8/layout/arrow2"/>
    <dgm:cxn modelId="{FE4AF081-5F51-43C5-9514-2967B981D6FA}" type="presParOf" srcId="{55344603-69B7-47B1-857D-E1F35BF1070D}" destId="{AA8EBE3F-B419-43AD-9421-92D33AF6CF12}" srcOrd="7"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728ED4B-7AF6-4F4B-B497-EBBACC00F045}" type="doc">
      <dgm:prSet loTypeId="urn:microsoft.com/office/officeart/2005/8/layout/pyramid2" loCatId="list" qsTypeId="urn:microsoft.com/office/officeart/2005/8/quickstyle/3d3" qsCatId="3D" csTypeId="urn:microsoft.com/office/officeart/2005/8/colors/accent1_2" csCatId="accent1" phldr="1"/>
      <dgm:spPr/>
    </dgm:pt>
    <dgm:pt modelId="{D8E097F2-53DF-4E34-A073-DA3B33778942}">
      <dgm:prSet phldrT="[Text]"/>
      <dgm:spPr/>
      <dgm:t>
        <a:bodyPr/>
        <a:lstStyle/>
        <a:p>
          <a:r>
            <a:rPr lang="en-US" dirty="0"/>
            <a:t>$7M to $10M </a:t>
          </a:r>
        </a:p>
        <a:p>
          <a:r>
            <a:rPr lang="en-US" dirty="0"/>
            <a:t>Private or Public</a:t>
          </a:r>
        </a:p>
      </dgm:t>
    </dgm:pt>
    <dgm:pt modelId="{F21532F9-C5E5-4434-ACEF-F282F381C149}" type="parTrans" cxnId="{D536B6AF-1317-46FA-A1FC-99E02BD68C18}">
      <dgm:prSet/>
      <dgm:spPr/>
      <dgm:t>
        <a:bodyPr/>
        <a:lstStyle/>
        <a:p>
          <a:endParaRPr lang="en-US"/>
        </a:p>
      </dgm:t>
    </dgm:pt>
    <dgm:pt modelId="{D3734AE8-3095-4E38-B3CF-42C71337ECBD}" type="sibTrans" cxnId="{D536B6AF-1317-46FA-A1FC-99E02BD68C18}">
      <dgm:prSet/>
      <dgm:spPr/>
      <dgm:t>
        <a:bodyPr/>
        <a:lstStyle/>
        <a:p>
          <a:endParaRPr lang="en-US"/>
        </a:p>
      </dgm:t>
    </dgm:pt>
    <dgm:pt modelId="{F9582962-3991-4F77-9040-A101E6A0BB00}">
      <dgm:prSet phldrT="[Text]"/>
      <dgm:spPr/>
      <dgm:t>
        <a:bodyPr/>
        <a:lstStyle/>
        <a:p>
          <a:r>
            <a:rPr lang="en-US" dirty="0"/>
            <a:t>$2M to $3M                  Private for Clinical Trials</a:t>
          </a:r>
        </a:p>
      </dgm:t>
    </dgm:pt>
    <dgm:pt modelId="{87A59134-6F54-442A-A300-F289814F866B}" type="parTrans" cxnId="{B2BE22CF-28FC-4E07-A865-CAB9265AACB3}">
      <dgm:prSet/>
      <dgm:spPr/>
      <dgm:t>
        <a:bodyPr/>
        <a:lstStyle/>
        <a:p>
          <a:endParaRPr lang="en-US"/>
        </a:p>
      </dgm:t>
    </dgm:pt>
    <dgm:pt modelId="{26077056-B48A-47DF-BE0E-83900141C510}" type="sibTrans" cxnId="{B2BE22CF-28FC-4E07-A865-CAB9265AACB3}">
      <dgm:prSet/>
      <dgm:spPr/>
      <dgm:t>
        <a:bodyPr/>
        <a:lstStyle/>
        <a:p>
          <a:endParaRPr lang="en-US"/>
        </a:p>
      </dgm:t>
    </dgm:pt>
    <dgm:pt modelId="{23C7D0FB-25AC-429C-BAC3-CC869A0411ED}">
      <dgm:prSet phldrT="[Text]"/>
      <dgm:spPr/>
      <dgm:t>
        <a:bodyPr/>
        <a:lstStyle/>
        <a:p>
          <a:r>
            <a:rPr lang="en-US" dirty="0"/>
            <a:t>$565,000                   Initial Raise &amp; CF</a:t>
          </a:r>
        </a:p>
      </dgm:t>
    </dgm:pt>
    <dgm:pt modelId="{482CF766-50D5-46CB-BA02-7FA98FC34536}" type="parTrans" cxnId="{77939D69-E24E-42B1-9DA9-03A40C372796}">
      <dgm:prSet/>
      <dgm:spPr/>
      <dgm:t>
        <a:bodyPr/>
        <a:lstStyle/>
        <a:p>
          <a:endParaRPr lang="en-US"/>
        </a:p>
      </dgm:t>
    </dgm:pt>
    <dgm:pt modelId="{B2C3B16A-ADFB-41DE-AC7F-CC04FCBCDD4B}" type="sibTrans" cxnId="{77939D69-E24E-42B1-9DA9-03A40C372796}">
      <dgm:prSet/>
      <dgm:spPr/>
      <dgm:t>
        <a:bodyPr/>
        <a:lstStyle/>
        <a:p>
          <a:endParaRPr lang="en-US"/>
        </a:p>
      </dgm:t>
    </dgm:pt>
    <dgm:pt modelId="{8C7B28A4-048A-4310-9023-AA5998B3F89E}">
      <dgm:prSet phldrT="[Text]"/>
      <dgm:spPr/>
      <dgm:t>
        <a:bodyPr/>
        <a:lstStyle/>
        <a:p>
          <a:r>
            <a:rPr lang="en-US" dirty="0"/>
            <a:t>$130,000 Founders</a:t>
          </a:r>
        </a:p>
      </dgm:t>
    </dgm:pt>
    <dgm:pt modelId="{BF296241-04C9-43ED-BF9F-E0B2E45443D8}" type="parTrans" cxnId="{CBAC6FC7-578A-4EC4-935A-535C2521B79D}">
      <dgm:prSet/>
      <dgm:spPr/>
      <dgm:t>
        <a:bodyPr/>
        <a:lstStyle/>
        <a:p>
          <a:endParaRPr lang="en-US"/>
        </a:p>
      </dgm:t>
    </dgm:pt>
    <dgm:pt modelId="{D5F4282B-E7B1-4686-A1DA-DC8A30A35EC5}" type="sibTrans" cxnId="{CBAC6FC7-578A-4EC4-935A-535C2521B79D}">
      <dgm:prSet/>
      <dgm:spPr/>
      <dgm:t>
        <a:bodyPr/>
        <a:lstStyle/>
        <a:p>
          <a:endParaRPr lang="en-US"/>
        </a:p>
      </dgm:t>
    </dgm:pt>
    <dgm:pt modelId="{0CFA0C5E-D0AB-419F-AAF7-0157CC4497DD}" type="pres">
      <dgm:prSet presAssocID="{D728ED4B-7AF6-4F4B-B497-EBBACC00F045}" presName="compositeShape" presStyleCnt="0">
        <dgm:presLayoutVars>
          <dgm:dir/>
          <dgm:resizeHandles/>
        </dgm:presLayoutVars>
      </dgm:prSet>
      <dgm:spPr/>
    </dgm:pt>
    <dgm:pt modelId="{45AB6995-7187-48C7-90F8-03B2F390D56D}" type="pres">
      <dgm:prSet presAssocID="{D728ED4B-7AF6-4F4B-B497-EBBACC00F045}" presName="pyramid" presStyleLbl="node1" presStyleIdx="0" presStyleCnt="1" custLinFactNeighborX="1193" custLinFactNeighborY="6813"/>
      <dgm:spPr/>
    </dgm:pt>
    <dgm:pt modelId="{367420F8-E2F9-49A1-AC0E-E6F0AF4C4227}" type="pres">
      <dgm:prSet presAssocID="{D728ED4B-7AF6-4F4B-B497-EBBACC00F045}" presName="theList" presStyleCnt="0"/>
      <dgm:spPr/>
    </dgm:pt>
    <dgm:pt modelId="{D55C76E5-58C2-4256-9BE2-83608FEB9589}" type="pres">
      <dgm:prSet presAssocID="{D8E097F2-53DF-4E34-A073-DA3B33778942}" presName="aNode" presStyleLbl="fgAcc1" presStyleIdx="0" presStyleCnt="4">
        <dgm:presLayoutVars>
          <dgm:bulletEnabled val="1"/>
        </dgm:presLayoutVars>
      </dgm:prSet>
      <dgm:spPr/>
    </dgm:pt>
    <dgm:pt modelId="{C596948E-F6F5-4AC7-8467-7F556DFBD9C0}" type="pres">
      <dgm:prSet presAssocID="{D8E097F2-53DF-4E34-A073-DA3B33778942}" presName="aSpace" presStyleCnt="0"/>
      <dgm:spPr/>
    </dgm:pt>
    <dgm:pt modelId="{54F77EDC-2E24-419E-BBD0-1528E03BE3D9}" type="pres">
      <dgm:prSet presAssocID="{F9582962-3991-4F77-9040-A101E6A0BB00}" presName="aNode" presStyleLbl="fgAcc1" presStyleIdx="1" presStyleCnt="4">
        <dgm:presLayoutVars>
          <dgm:bulletEnabled val="1"/>
        </dgm:presLayoutVars>
      </dgm:prSet>
      <dgm:spPr/>
    </dgm:pt>
    <dgm:pt modelId="{B4AB553B-6C1C-4382-BFA6-C5F7F34AC385}" type="pres">
      <dgm:prSet presAssocID="{F9582962-3991-4F77-9040-A101E6A0BB00}" presName="aSpace" presStyleCnt="0"/>
      <dgm:spPr/>
    </dgm:pt>
    <dgm:pt modelId="{E7883B3F-61BC-4ABA-AA7D-BA193AB80B79}" type="pres">
      <dgm:prSet presAssocID="{23C7D0FB-25AC-429C-BAC3-CC869A0411ED}" presName="aNode" presStyleLbl="fgAcc1" presStyleIdx="2" presStyleCnt="4">
        <dgm:presLayoutVars>
          <dgm:bulletEnabled val="1"/>
        </dgm:presLayoutVars>
      </dgm:prSet>
      <dgm:spPr/>
    </dgm:pt>
    <dgm:pt modelId="{8785A2F0-ADF9-4186-9304-AEBEDB66F97D}" type="pres">
      <dgm:prSet presAssocID="{23C7D0FB-25AC-429C-BAC3-CC869A0411ED}" presName="aSpace" presStyleCnt="0"/>
      <dgm:spPr/>
    </dgm:pt>
    <dgm:pt modelId="{8C34BA46-2862-4E04-9380-2F863FF5D601}" type="pres">
      <dgm:prSet presAssocID="{8C7B28A4-048A-4310-9023-AA5998B3F89E}" presName="aNode" presStyleLbl="fgAcc1" presStyleIdx="3" presStyleCnt="4">
        <dgm:presLayoutVars>
          <dgm:bulletEnabled val="1"/>
        </dgm:presLayoutVars>
      </dgm:prSet>
      <dgm:spPr/>
    </dgm:pt>
    <dgm:pt modelId="{F2A5A1E8-AECA-47C4-B5B0-3E5CD5332FD0}" type="pres">
      <dgm:prSet presAssocID="{8C7B28A4-048A-4310-9023-AA5998B3F89E}" presName="aSpace" presStyleCnt="0"/>
      <dgm:spPr/>
    </dgm:pt>
  </dgm:ptLst>
  <dgm:cxnLst>
    <dgm:cxn modelId="{76F5201E-AE8F-4577-9551-DE3CFA3F9DB7}" type="presOf" srcId="{23C7D0FB-25AC-429C-BAC3-CC869A0411ED}" destId="{E7883B3F-61BC-4ABA-AA7D-BA193AB80B79}" srcOrd="0" destOrd="0" presId="urn:microsoft.com/office/officeart/2005/8/layout/pyramid2"/>
    <dgm:cxn modelId="{5D82445C-0AF4-41D5-9B38-EE3A8C702AD9}" type="presOf" srcId="{D8E097F2-53DF-4E34-A073-DA3B33778942}" destId="{D55C76E5-58C2-4256-9BE2-83608FEB9589}" srcOrd="0" destOrd="0" presId="urn:microsoft.com/office/officeart/2005/8/layout/pyramid2"/>
    <dgm:cxn modelId="{77939D69-E24E-42B1-9DA9-03A40C372796}" srcId="{D728ED4B-7AF6-4F4B-B497-EBBACC00F045}" destId="{23C7D0FB-25AC-429C-BAC3-CC869A0411ED}" srcOrd="2" destOrd="0" parTransId="{482CF766-50D5-46CB-BA02-7FA98FC34536}" sibTransId="{B2C3B16A-ADFB-41DE-AC7F-CC04FCBCDD4B}"/>
    <dgm:cxn modelId="{4C3EEE50-B3E1-4141-8C21-8D22B8173CBB}" type="presOf" srcId="{8C7B28A4-048A-4310-9023-AA5998B3F89E}" destId="{8C34BA46-2862-4E04-9380-2F863FF5D601}" srcOrd="0" destOrd="0" presId="urn:microsoft.com/office/officeart/2005/8/layout/pyramid2"/>
    <dgm:cxn modelId="{E52E898A-8511-456E-BC0C-372C7EBE3F5C}" type="presOf" srcId="{F9582962-3991-4F77-9040-A101E6A0BB00}" destId="{54F77EDC-2E24-419E-BBD0-1528E03BE3D9}" srcOrd="0" destOrd="0" presId="urn:microsoft.com/office/officeart/2005/8/layout/pyramid2"/>
    <dgm:cxn modelId="{4610019D-8602-4198-81FB-8D00720B5301}" type="presOf" srcId="{D728ED4B-7AF6-4F4B-B497-EBBACC00F045}" destId="{0CFA0C5E-D0AB-419F-AAF7-0157CC4497DD}" srcOrd="0" destOrd="0" presId="urn:microsoft.com/office/officeart/2005/8/layout/pyramid2"/>
    <dgm:cxn modelId="{D536B6AF-1317-46FA-A1FC-99E02BD68C18}" srcId="{D728ED4B-7AF6-4F4B-B497-EBBACC00F045}" destId="{D8E097F2-53DF-4E34-A073-DA3B33778942}" srcOrd="0" destOrd="0" parTransId="{F21532F9-C5E5-4434-ACEF-F282F381C149}" sibTransId="{D3734AE8-3095-4E38-B3CF-42C71337ECBD}"/>
    <dgm:cxn modelId="{CBAC6FC7-578A-4EC4-935A-535C2521B79D}" srcId="{D728ED4B-7AF6-4F4B-B497-EBBACC00F045}" destId="{8C7B28A4-048A-4310-9023-AA5998B3F89E}" srcOrd="3" destOrd="0" parTransId="{BF296241-04C9-43ED-BF9F-E0B2E45443D8}" sibTransId="{D5F4282B-E7B1-4686-A1DA-DC8A30A35EC5}"/>
    <dgm:cxn modelId="{B2BE22CF-28FC-4E07-A865-CAB9265AACB3}" srcId="{D728ED4B-7AF6-4F4B-B497-EBBACC00F045}" destId="{F9582962-3991-4F77-9040-A101E6A0BB00}" srcOrd="1" destOrd="0" parTransId="{87A59134-6F54-442A-A300-F289814F866B}" sibTransId="{26077056-B48A-47DF-BE0E-83900141C510}"/>
    <dgm:cxn modelId="{9EC77777-0438-46B3-A666-A2ABCEDAB090}" type="presParOf" srcId="{0CFA0C5E-D0AB-419F-AAF7-0157CC4497DD}" destId="{45AB6995-7187-48C7-90F8-03B2F390D56D}" srcOrd="0" destOrd="0" presId="urn:microsoft.com/office/officeart/2005/8/layout/pyramid2"/>
    <dgm:cxn modelId="{9FA1CEE1-3F97-4728-A815-658F11E4E869}" type="presParOf" srcId="{0CFA0C5E-D0AB-419F-AAF7-0157CC4497DD}" destId="{367420F8-E2F9-49A1-AC0E-E6F0AF4C4227}" srcOrd="1" destOrd="0" presId="urn:microsoft.com/office/officeart/2005/8/layout/pyramid2"/>
    <dgm:cxn modelId="{EE818795-C828-4DBF-8F6D-02CF1E973DF7}" type="presParOf" srcId="{367420F8-E2F9-49A1-AC0E-E6F0AF4C4227}" destId="{D55C76E5-58C2-4256-9BE2-83608FEB9589}" srcOrd="0" destOrd="0" presId="urn:microsoft.com/office/officeart/2005/8/layout/pyramid2"/>
    <dgm:cxn modelId="{05C6ADF8-3B14-4E4A-B24B-5B49E309962A}" type="presParOf" srcId="{367420F8-E2F9-49A1-AC0E-E6F0AF4C4227}" destId="{C596948E-F6F5-4AC7-8467-7F556DFBD9C0}" srcOrd="1" destOrd="0" presId="urn:microsoft.com/office/officeart/2005/8/layout/pyramid2"/>
    <dgm:cxn modelId="{5B06CF1D-A89E-4899-8AAD-433A4AC0387C}" type="presParOf" srcId="{367420F8-E2F9-49A1-AC0E-E6F0AF4C4227}" destId="{54F77EDC-2E24-419E-BBD0-1528E03BE3D9}" srcOrd="2" destOrd="0" presId="urn:microsoft.com/office/officeart/2005/8/layout/pyramid2"/>
    <dgm:cxn modelId="{C2C16131-1029-40D4-9BC3-0442620778AC}" type="presParOf" srcId="{367420F8-E2F9-49A1-AC0E-E6F0AF4C4227}" destId="{B4AB553B-6C1C-4382-BFA6-C5F7F34AC385}" srcOrd="3" destOrd="0" presId="urn:microsoft.com/office/officeart/2005/8/layout/pyramid2"/>
    <dgm:cxn modelId="{40BDF063-BBA0-4B73-955F-85B5E1688DB5}" type="presParOf" srcId="{367420F8-E2F9-49A1-AC0E-E6F0AF4C4227}" destId="{E7883B3F-61BC-4ABA-AA7D-BA193AB80B79}" srcOrd="4" destOrd="0" presId="urn:microsoft.com/office/officeart/2005/8/layout/pyramid2"/>
    <dgm:cxn modelId="{29633B73-DFA6-4674-94C4-C752A6DE15CA}" type="presParOf" srcId="{367420F8-E2F9-49A1-AC0E-E6F0AF4C4227}" destId="{8785A2F0-ADF9-4186-9304-AEBEDB66F97D}" srcOrd="5" destOrd="0" presId="urn:microsoft.com/office/officeart/2005/8/layout/pyramid2"/>
    <dgm:cxn modelId="{28BE36BB-E278-4AC9-9E68-27006D3A8080}" type="presParOf" srcId="{367420F8-E2F9-49A1-AC0E-E6F0AF4C4227}" destId="{8C34BA46-2862-4E04-9380-2F863FF5D601}" srcOrd="6" destOrd="0" presId="urn:microsoft.com/office/officeart/2005/8/layout/pyramid2"/>
    <dgm:cxn modelId="{53DDF551-9465-4C17-B65A-688DB3A745A3}" type="presParOf" srcId="{367420F8-E2F9-49A1-AC0E-E6F0AF4C4227}" destId="{F2A5A1E8-AECA-47C4-B5B0-3E5CD5332FD0}"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3B3CC-EF99-46EF-8A6E-9EDC292ABC32}">
      <dsp:nvSpPr>
        <dsp:cNvPr id="0" name=""/>
        <dsp:cNvSpPr/>
      </dsp:nvSpPr>
      <dsp:spPr>
        <a:xfrm>
          <a:off x="-5831539" y="-892691"/>
          <a:ext cx="6944052" cy="6944052"/>
        </a:xfrm>
        <a:prstGeom prst="blockArc">
          <a:avLst>
            <a:gd name="adj1" fmla="val 18900000"/>
            <a:gd name="adj2" fmla="val 2700000"/>
            <a:gd name="adj3" fmla="val 311"/>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76FB14-5BD4-45A8-8544-5798AAF98B34}">
      <dsp:nvSpPr>
        <dsp:cNvPr id="0" name=""/>
        <dsp:cNvSpPr/>
      </dsp:nvSpPr>
      <dsp:spPr>
        <a:xfrm>
          <a:off x="716023" y="515867"/>
          <a:ext cx="10319684" cy="1031734"/>
        </a:xfrm>
        <a:prstGeom prst="rect">
          <a:avLst/>
        </a:prstGeom>
        <a:solidFill>
          <a:schemeClr val="l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8939"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t>Anti-microbial (AMR) Resistance Crisis</a:t>
          </a:r>
          <a:endParaRPr lang="en-US" sz="2200" kern="1200" dirty="0"/>
        </a:p>
        <a:p>
          <a:pPr marL="171450" lvl="1" indent="-171450" algn="l" defTabSz="755650">
            <a:lnSpc>
              <a:spcPct val="90000"/>
            </a:lnSpc>
            <a:spcBef>
              <a:spcPct val="0"/>
            </a:spcBef>
            <a:spcAft>
              <a:spcPct val="15000"/>
            </a:spcAft>
            <a:buSzPct val="94444"/>
            <a:buFont typeface="Wingdings"/>
            <a:buChar char=""/>
          </a:pPr>
          <a:r>
            <a:rPr lang="en-US" sz="1700" kern="1200" spc="-15" dirty="0"/>
            <a:t>Resistant </a:t>
          </a:r>
          <a:r>
            <a:rPr lang="en-US" sz="1700" kern="1200" spc="-10" dirty="0"/>
            <a:t>infections currently kill 700,000+ people globally and is projected to increase to </a:t>
          </a:r>
          <a:r>
            <a:rPr lang="en-US" sz="1700" kern="1200" dirty="0"/>
            <a:t>10</a:t>
          </a:r>
          <a:r>
            <a:rPr lang="en-US" sz="1700" kern="1200" spc="-70" dirty="0"/>
            <a:t> </a:t>
          </a:r>
          <a:r>
            <a:rPr lang="en-US" sz="1700" kern="1200" spc="-5" dirty="0"/>
            <a:t>million people </a:t>
          </a:r>
          <a:r>
            <a:rPr lang="en-US" sz="1700" kern="1200" dirty="0"/>
            <a:t>per </a:t>
          </a:r>
          <a:r>
            <a:rPr lang="en-US" sz="1700" kern="1200" spc="-10" dirty="0"/>
            <a:t>year </a:t>
          </a:r>
          <a:r>
            <a:rPr lang="en-US" sz="1700" kern="1200" spc="-5" dirty="0"/>
            <a:t>by</a:t>
          </a:r>
          <a:r>
            <a:rPr lang="en-US" sz="1700" kern="1200" spc="-75" dirty="0"/>
            <a:t> </a:t>
          </a:r>
          <a:r>
            <a:rPr lang="en-US" sz="1700" kern="1200" dirty="0"/>
            <a:t>2050</a:t>
          </a:r>
          <a:r>
            <a:rPr lang="en-US" sz="1700" kern="1200" baseline="30000" dirty="0"/>
            <a:t>1</a:t>
          </a:r>
          <a:r>
            <a:rPr lang="en-US" sz="1700" kern="1200" dirty="0"/>
            <a:t>.</a:t>
          </a:r>
        </a:p>
      </dsp:txBody>
      <dsp:txXfrm>
        <a:off x="716023" y="515867"/>
        <a:ext cx="10319684" cy="1031734"/>
      </dsp:txXfrm>
    </dsp:sp>
    <dsp:sp modelId="{BAB4D9F9-8D9C-472D-8ED3-DB7AE231EDEC}">
      <dsp:nvSpPr>
        <dsp:cNvPr id="0" name=""/>
        <dsp:cNvSpPr/>
      </dsp:nvSpPr>
      <dsp:spPr>
        <a:xfrm>
          <a:off x="71189" y="386900"/>
          <a:ext cx="1289667" cy="12896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E828836-0C15-45E1-BF9D-226E59B6F4F2}">
      <dsp:nvSpPr>
        <dsp:cNvPr id="0" name=""/>
        <dsp:cNvSpPr/>
      </dsp:nvSpPr>
      <dsp:spPr>
        <a:xfrm>
          <a:off x="1091058" y="2063468"/>
          <a:ext cx="9944649" cy="1031734"/>
        </a:xfrm>
        <a:prstGeom prst="rect">
          <a:avLst/>
        </a:prstGeom>
        <a:solidFill>
          <a:schemeClr val="l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8939"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t>Diabetic Foot Ulcers (DFU)</a:t>
          </a:r>
          <a:endParaRPr lang="en-US" sz="2200" kern="1200" dirty="0"/>
        </a:p>
        <a:p>
          <a:pPr marL="171450" lvl="1" indent="-171450" algn="l" defTabSz="755650">
            <a:lnSpc>
              <a:spcPct val="90000"/>
            </a:lnSpc>
            <a:spcBef>
              <a:spcPct val="0"/>
            </a:spcBef>
            <a:spcAft>
              <a:spcPct val="15000"/>
            </a:spcAft>
            <a:buSzPct val="94444"/>
            <a:buFont typeface="Wingdings"/>
            <a:buChar char=""/>
          </a:pPr>
          <a:r>
            <a:rPr lang="en-US" sz="1700" kern="1200" spc="-5" dirty="0"/>
            <a:t>Estimated 26 million patients develop DFUs globally which </a:t>
          </a:r>
          <a:r>
            <a:rPr lang="en-US" sz="1700" kern="1200" spc="-10" dirty="0"/>
            <a:t>last </a:t>
          </a:r>
          <a:r>
            <a:rPr lang="en-US" sz="1700" kern="1200" dirty="0"/>
            <a:t>13 </a:t>
          </a:r>
          <a:r>
            <a:rPr lang="en-US" sz="1700" kern="1200" spc="-5" dirty="0"/>
            <a:t>months </a:t>
          </a:r>
          <a:r>
            <a:rPr lang="en-US" sz="1700" kern="1200" dirty="0"/>
            <a:t>and </a:t>
          </a:r>
          <a:r>
            <a:rPr lang="en-US" sz="1700" kern="1200" spc="-10" dirty="0"/>
            <a:t>recur </a:t>
          </a:r>
          <a:r>
            <a:rPr lang="en-US" sz="1700" kern="1200" dirty="0"/>
            <a:t>in up </a:t>
          </a:r>
          <a:r>
            <a:rPr lang="en-US" sz="1700" kern="1200" spc="-10" dirty="0"/>
            <a:t>to </a:t>
          </a:r>
          <a:r>
            <a:rPr lang="en-US" sz="1700" kern="1200" dirty="0"/>
            <a:t>70% of </a:t>
          </a:r>
          <a:r>
            <a:rPr lang="en-US" sz="1700" kern="1200" spc="-5" dirty="0"/>
            <a:t>patients resulting in 15% </a:t>
          </a:r>
          <a:r>
            <a:rPr lang="en-US" sz="1700" kern="1200" dirty="0">
              <a:cs typeface="Arial" panose="020B0604020202020204" pitchFamily="34" charset="0"/>
            </a:rPr>
            <a:t>requiring amputations with 47% ending in death</a:t>
          </a:r>
          <a:r>
            <a:rPr lang="en-US" sz="1700" kern="1200" baseline="30000" dirty="0">
              <a:cs typeface="Arial" panose="020B0604020202020204" pitchFamily="34" charset="0"/>
            </a:rPr>
            <a:t>2</a:t>
          </a:r>
          <a:r>
            <a:rPr lang="en-US" sz="1700" kern="1200" dirty="0">
              <a:cs typeface="Arial" panose="020B0604020202020204" pitchFamily="34" charset="0"/>
            </a:rPr>
            <a:t>. </a:t>
          </a:r>
          <a:endParaRPr lang="en-US" sz="1700" kern="1200" dirty="0"/>
        </a:p>
      </dsp:txBody>
      <dsp:txXfrm>
        <a:off x="1091058" y="2063468"/>
        <a:ext cx="9944649" cy="1031734"/>
      </dsp:txXfrm>
    </dsp:sp>
    <dsp:sp modelId="{899E74D9-2AB8-4BEF-810E-F114FCE33E21}">
      <dsp:nvSpPr>
        <dsp:cNvPr id="0" name=""/>
        <dsp:cNvSpPr/>
      </dsp:nvSpPr>
      <dsp:spPr>
        <a:xfrm>
          <a:off x="446224" y="1934501"/>
          <a:ext cx="1289667" cy="12896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3619FF-36D8-4F5B-985B-C3A133664F2E}">
      <dsp:nvSpPr>
        <dsp:cNvPr id="0" name=""/>
        <dsp:cNvSpPr/>
      </dsp:nvSpPr>
      <dsp:spPr>
        <a:xfrm>
          <a:off x="716023" y="3611069"/>
          <a:ext cx="10319684" cy="1031734"/>
        </a:xfrm>
        <a:prstGeom prst="rect">
          <a:avLst/>
        </a:prstGeom>
        <a:solidFill>
          <a:schemeClr val="l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8939" tIns="55880" rIns="55880" bIns="55880" numCol="1" spcCol="1270" anchor="t" anchorCtr="0">
          <a:noAutofit/>
        </a:bodyPr>
        <a:lstStyle/>
        <a:p>
          <a:pPr marL="0" lvl="0" indent="0" algn="l" defTabSz="977900">
            <a:lnSpc>
              <a:spcPct val="90000"/>
            </a:lnSpc>
            <a:spcBef>
              <a:spcPct val="0"/>
            </a:spcBef>
            <a:spcAft>
              <a:spcPct val="35000"/>
            </a:spcAft>
            <a:buNone/>
          </a:pPr>
          <a:r>
            <a:rPr lang="en-US" sz="2200" b="1" kern="1200" dirty="0"/>
            <a:t>Radiation, Chemical and Thermal Burns</a:t>
          </a:r>
          <a:endParaRPr lang="en-US" sz="2200" kern="1200" dirty="0"/>
        </a:p>
        <a:p>
          <a:pPr marL="171450" lvl="1" indent="-171450" algn="l" defTabSz="755650">
            <a:lnSpc>
              <a:spcPct val="90000"/>
            </a:lnSpc>
            <a:spcBef>
              <a:spcPct val="0"/>
            </a:spcBef>
            <a:spcAft>
              <a:spcPct val="15000"/>
            </a:spcAft>
            <a:buFont typeface="Wingdings" panose="05000000000000000000" pitchFamily="2" charset="2"/>
            <a:buChar char="v"/>
          </a:pPr>
          <a:r>
            <a:rPr lang="en-US" sz="1700" kern="1200" dirty="0"/>
            <a:t>There are few effective therapies for radiotherapy, laser therapy and minor thermal burns. Of the 3 million patients receiving radiation </a:t>
          </a:r>
          <a:r>
            <a:rPr lang="en-US" sz="1700" kern="1200" dirty="0">
              <a:cs typeface="Arial" panose="020B0604020202020204" pitchFamily="34" charset="0"/>
            </a:rPr>
            <a:t>85% experience moderate to severe skin reactions</a:t>
          </a:r>
          <a:r>
            <a:rPr lang="en-US" sz="1700" kern="1200" baseline="30000" dirty="0">
              <a:cs typeface="Arial" panose="020B0604020202020204" pitchFamily="34" charset="0"/>
            </a:rPr>
            <a:t>3</a:t>
          </a:r>
          <a:r>
            <a:rPr lang="en-US" sz="1700" kern="1200" dirty="0">
              <a:cs typeface="Arial" panose="020B0604020202020204" pitchFamily="34" charset="0"/>
            </a:rPr>
            <a:t>. </a:t>
          </a:r>
          <a:endParaRPr lang="en-US" sz="1700" kern="1200" dirty="0"/>
        </a:p>
      </dsp:txBody>
      <dsp:txXfrm>
        <a:off x="716023" y="3611069"/>
        <a:ext cx="10319684" cy="1031734"/>
      </dsp:txXfrm>
    </dsp:sp>
    <dsp:sp modelId="{193D38C8-0997-4BE6-99B5-69947A824DB4}">
      <dsp:nvSpPr>
        <dsp:cNvPr id="0" name=""/>
        <dsp:cNvSpPr/>
      </dsp:nvSpPr>
      <dsp:spPr>
        <a:xfrm>
          <a:off x="71189" y="3482102"/>
          <a:ext cx="1289667" cy="12896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643B4-B76D-4695-9FF1-F37CC640195F}">
      <dsp:nvSpPr>
        <dsp:cNvPr id="0" name=""/>
        <dsp:cNvSpPr/>
      </dsp:nvSpPr>
      <dsp:spPr>
        <a:xfrm>
          <a:off x="801356" y="546"/>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Commercialization</a:t>
          </a:r>
        </a:p>
      </dsp:txBody>
      <dsp:txXfrm>
        <a:off x="814461" y="13651"/>
        <a:ext cx="1363658" cy="421232"/>
      </dsp:txXfrm>
    </dsp:sp>
    <dsp:sp modelId="{A3345D0E-0EBA-4B4E-B7E5-23E767A39B5F}">
      <dsp:nvSpPr>
        <dsp:cNvPr id="0" name=""/>
        <dsp:cNvSpPr/>
      </dsp:nvSpPr>
      <dsp:spPr>
        <a:xfrm rot="16200000">
          <a:off x="1412395" y="459174"/>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526291"/>
        <a:ext cx="120809" cy="117453"/>
      </dsp:txXfrm>
    </dsp:sp>
    <dsp:sp modelId="{7394C50A-63E1-4458-9CF4-18A3DA2092FA}">
      <dsp:nvSpPr>
        <dsp:cNvPr id="0" name=""/>
        <dsp:cNvSpPr/>
      </dsp:nvSpPr>
      <dsp:spPr>
        <a:xfrm>
          <a:off x="801356" y="671710"/>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Distribution</a:t>
          </a:r>
        </a:p>
      </dsp:txBody>
      <dsp:txXfrm>
        <a:off x="814461" y="684815"/>
        <a:ext cx="1363658" cy="421232"/>
      </dsp:txXfrm>
    </dsp:sp>
    <dsp:sp modelId="{9EC55F15-8082-41B1-ADA5-6EE7BB8887A6}">
      <dsp:nvSpPr>
        <dsp:cNvPr id="0" name=""/>
        <dsp:cNvSpPr/>
      </dsp:nvSpPr>
      <dsp:spPr>
        <a:xfrm rot="16200000">
          <a:off x="1412395" y="1130338"/>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1197455"/>
        <a:ext cx="120809" cy="117453"/>
      </dsp:txXfrm>
    </dsp:sp>
    <dsp:sp modelId="{C67144E4-99EA-4353-98E8-CCEDF8C2ED40}">
      <dsp:nvSpPr>
        <dsp:cNvPr id="0" name=""/>
        <dsp:cNvSpPr/>
      </dsp:nvSpPr>
      <dsp:spPr>
        <a:xfrm>
          <a:off x="801356" y="1342873"/>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Evidence based Clinical Trials</a:t>
          </a:r>
        </a:p>
      </dsp:txBody>
      <dsp:txXfrm>
        <a:off x="814461" y="1355978"/>
        <a:ext cx="1363658" cy="421232"/>
      </dsp:txXfrm>
    </dsp:sp>
    <dsp:sp modelId="{F9B03116-7342-4971-807D-BE80BF40DF99}">
      <dsp:nvSpPr>
        <dsp:cNvPr id="0" name=""/>
        <dsp:cNvSpPr/>
      </dsp:nvSpPr>
      <dsp:spPr>
        <a:xfrm rot="16200000">
          <a:off x="1412395" y="1801502"/>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1868619"/>
        <a:ext cx="120809" cy="117453"/>
      </dsp:txXfrm>
    </dsp:sp>
    <dsp:sp modelId="{04AB1013-BF94-4BCC-929A-E4C7DDB87F35}">
      <dsp:nvSpPr>
        <dsp:cNvPr id="0" name=""/>
        <dsp:cNvSpPr/>
      </dsp:nvSpPr>
      <dsp:spPr>
        <a:xfrm>
          <a:off x="801356" y="2014037"/>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Reimbursement Code</a:t>
          </a:r>
        </a:p>
      </dsp:txBody>
      <dsp:txXfrm>
        <a:off x="814461" y="2027142"/>
        <a:ext cx="1363658" cy="421232"/>
      </dsp:txXfrm>
    </dsp:sp>
    <dsp:sp modelId="{9431803C-4A7E-4B61-8933-40AFD3D8308F}">
      <dsp:nvSpPr>
        <dsp:cNvPr id="0" name=""/>
        <dsp:cNvSpPr/>
      </dsp:nvSpPr>
      <dsp:spPr>
        <a:xfrm rot="16200000">
          <a:off x="1412395" y="2472666"/>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2539783"/>
        <a:ext cx="120809" cy="117453"/>
      </dsp:txXfrm>
    </dsp:sp>
    <dsp:sp modelId="{BFB8F234-637B-4A3A-954C-4EE5CC655732}">
      <dsp:nvSpPr>
        <dsp:cNvPr id="0" name=""/>
        <dsp:cNvSpPr/>
      </dsp:nvSpPr>
      <dsp:spPr>
        <a:xfrm>
          <a:off x="801356" y="2685201"/>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510(k) Clearances</a:t>
          </a:r>
        </a:p>
      </dsp:txBody>
      <dsp:txXfrm>
        <a:off x="814461" y="2698306"/>
        <a:ext cx="1363658" cy="421232"/>
      </dsp:txXfrm>
    </dsp:sp>
    <dsp:sp modelId="{60F9E292-A6D6-4D46-B5AB-EB9D551A44C1}">
      <dsp:nvSpPr>
        <dsp:cNvPr id="0" name=""/>
        <dsp:cNvSpPr/>
      </dsp:nvSpPr>
      <dsp:spPr>
        <a:xfrm rot="16200000">
          <a:off x="1412395" y="3143830"/>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3210947"/>
        <a:ext cx="120809" cy="117453"/>
      </dsp:txXfrm>
    </dsp:sp>
    <dsp:sp modelId="{752109EB-93EC-419A-A9A7-A2BB018665A8}">
      <dsp:nvSpPr>
        <dsp:cNvPr id="0" name=""/>
        <dsp:cNvSpPr/>
      </dsp:nvSpPr>
      <dsp:spPr>
        <a:xfrm>
          <a:off x="801356" y="3356365"/>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Patent</a:t>
          </a:r>
        </a:p>
      </dsp:txBody>
      <dsp:txXfrm>
        <a:off x="814461" y="3369470"/>
        <a:ext cx="1363658" cy="421232"/>
      </dsp:txXfrm>
    </dsp:sp>
    <dsp:sp modelId="{9E972DF6-46B7-4828-BF30-F3FD6429E332}">
      <dsp:nvSpPr>
        <dsp:cNvPr id="0" name=""/>
        <dsp:cNvSpPr/>
      </dsp:nvSpPr>
      <dsp:spPr>
        <a:xfrm rot="16200000">
          <a:off x="1412395" y="3814993"/>
          <a:ext cx="167790" cy="2013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435886" y="3882110"/>
        <a:ext cx="120809" cy="117453"/>
      </dsp:txXfrm>
    </dsp:sp>
    <dsp:sp modelId="{5630F6A8-E9A2-483D-B043-83FB9F446F8C}">
      <dsp:nvSpPr>
        <dsp:cNvPr id="0" name=""/>
        <dsp:cNvSpPr/>
      </dsp:nvSpPr>
      <dsp:spPr>
        <a:xfrm>
          <a:off x="801356" y="4027529"/>
          <a:ext cx="1389868" cy="447442"/>
        </a:xfrm>
        <a:prstGeom prst="roundRect">
          <a:avLst>
            <a:gd name="adj" fmla="val 1000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Primary Evidence &amp; Research</a:t>
          </a:r>
        </a:p>
      </dsp:txBody>
      <dsp:txXfrm>
        <a:off x="814461" y="4040634"/>
        <a:ext cx="1363658" cy="4212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DECC-2D64-4FE2-822F-08B99B252E3A}">
      <dsp:nvSpPr>
        <dsp:cNvPr id="0" name=""/>
        <dsp:cNvSpPr/>
      </dsp:nvSpPr>
      <dsp:spPr>
        <a:xfrm>
          <a:off x="3344693" y="11708"/>
          <a:ext cx="3869910" cy="368560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pPr>
          <a:r>
            <a:rPr lang="en-US" sz="2000" b="1" kern="1200" dirty="0">
              <a:effectLst>
                <a:outerShdw blurRad="60007" dist="310007" dir="7680000" sy="30000" kx="1300200" algn="ctr" rotWithShape="0">
                  <a:prstClr val="black">
                    <a:alpha val="32000"/>
                  </a:prstClr>
                </a:outerShdw>
              </a:effectLst>
            </a:rPr>
            <a:t>Major AWC Companies</a:t>
          </a:r>
        </a:p>
      </dsp:txBody>
      <dsp:txXfrm>
        <a:off x="3860681" y="656688"/>
        <a:ext cx="2837934" cy="1658520"/>
      </dsp:txXfrm>
    </dsp:sp>
    <dsp:sp modelId="{30FA5855-6360-4516-A407-319EF5CFBD5D}">
      <dsp:nvSpPr>
        <dsp:cNvPr id="0" name=""/>
        <dsp:cNvSpPr/>
      </dsp:nvSpPr>
      <dsp:spPr>
        <a:xfrm>
          <a:off x="5992553" y="1982339"/>
          <a:ext cx="3869910" cy="368560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pPr>
          <a:r>
            <a:rPr lang="en-US" sz="2000" b="1" kern="1200" dirty="0">
              <a:effectLst>
                <a:outerShdw blurRad="60007" dist="310007" dir="7680000" sy="30000" kx="1300200" algn="ctr" rotWithShape="0">
                  <a:prstClr val="black">
                    <a:alpha val="32000"/>
                  </a:prstClr>
                </a:outerShdw>
              </a:effectLst>
            </a:rPr>
            <a:t>Major Drug Chains &amp; Distributors for Private White Label</a:t>
          </a:r>
        </a:p>
      </dsp:txBody>
      <dsp:txXfrm>
        <a:off x="7176101" y="2934452"/>
        <a:ext cx="2321946" cy="2027080"/>
      </dsp:txXfrm>
    </dsp:sp>
    <dsp:sp modelId="{5DF318AC-1EDE-48D6-88C0-AC66F9337997}">
      <dsp:nvSpPr>
        <dsp:cNvPr id="0" name=""/>
        <dsp:cNvSpPr/>
      </dsp:nvSpPr>
      <dsp:spPr>
        <a:xfrm>
          <a:off x="643628" y="1966665"/>
          <a:ext cx="3869910" cy="368560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effectLst>
                <a:outerShdw blurRad="60007" dist="310007" dir="7680000" sy="30000" kx="1300200" algn="ctr" rotWithShape="0">
                  <a:prstClr val="black">
                    <a:alpha val="32000"/>
                  </a:prstClr>
                </a:outerShdw>
              </a:effectLst>
            </a:rPr>
            <a:t>Surgical Suppliers</a:t>
          </a:r>
        </a:p>
      </dsp:txBody>
      <dsp:txXfrm>
        <a:off x="1008044" y="2918778"/>
        <a:ext cx="2321946" cy="2027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5CD23-5A42-49CD-935C-048797FD3192}">
      <dsp:nvSpPr>
        <dsp:cNvPr id="0" name=""/>
        <dsp:cNvSpPr/>
      </dsp:nvSpPr>
      <dsp:spPr>
        <a:xfrm>
          <a:off x="5583936" y="793956"/>
          <a:ext cx="3839330" cy="333165"/>
        </a:xfrm>
        <a:custGeom>
          <a:avLst/>
          <a:gdLst/>
          <a:ahLst/>
          <a:cxnLst/>
          <a:rect l="0" t="0" r="0" b="0"/>
          <a:pathLst>
            <a:path>
              <a:moveTo>
                <a:pt x="0" y="0"/>
              </a:moveTo>
              <a:lnTo>
                <a:pt x="0" y="166582"/>
              </a:lnTo>
              <a:lnTo>
                <a:pt x="3839330" y="166582"/>
              </a:lnTo>
              <a:lnTo>
                <a:pt x="3839330" y="3331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0E123-5800-4C58-9004-250265CB5965}">
      <dsp:nvSpPr>
        <dsp:cNvPr id="0" name=""/>
        <dsp:cNvSpPr/>
      </dsp:nvSpPr>
      <dsp:spPr>
        <a:xfrm>
          <a:off x="5583936" y="793956"/>
          <a:ext cx="1919665" cy="333165"/>
        </a:xfrm>
        <a:custGeom>
          <a:avLst/>
          <a:gdLst/>
          <a:ahLst/>
          <a:cxnLst/>
          <a:rect l="0" t="0" r="0" b="0"/>
          <a:pathLst>
            <a:path>
              <a:moveTo>
                <a:pt x="0" y="0"/>
              </a:moveTo>
              <a:lnTo>
                <a:pt x="0" y="166582"/>
              </a:lnTo>
              <a:lnTo>
                <a:pt x="1919665" y="166582"/>
              </a:lnTo>
              <a:lnTo>
                <a:pt x="1919665" y="3331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37E82-2720-4B98-82F5-C63F5A9FEBB6}">
      <dsp:nvSpPr>
        <dsp:cNvPr id="0" name=""/>
        <dsp:cNvSpPr/>
      </dsp:nvSpPr>
      <dsp:spPr>
        <a:xfrm>
          <a:off x="5538216" y="793956"/>
          <a:ext cx="91440" cy="333165"/>
        </a:xfrm>
        <a:custGeom>
          <a:avLst/>
          <a:gdLst/>
          <a:ahLst/>
          <a:cxnLst/>
          <a:rect l="0" t="0" r="0" b="0"/>
          <a:pathLst>
            <a:path>
              <a:moveTo>
                <a:pt x="45720" y="0"/>
              </a:moveTo>
              <a:lnTo>
                <a:pt x="45720" y="3331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8594D-422A-4624-B30F-18E9107DD9A0}">
      <dsp:nvSpPr>
        <dsp:cNvPr id="0" name=""/>
        <dsp:cNvSpPr/>
      </dsp:nvSpPr>
      <dsp:spPr>
        <a:xfrm>
          <a:off x="3664270" y="793956"/>
          <a:ext cx="1919665" cy="333165"/>
        </a:xfrm>
        <a:custGeom>
          <a:avLst/>
          <a:gdLst/>
          <a:ahLst/>
          <a:cxnLst/>
          <a:rect l="0" t="0" r="0" b="0"/>
          <a:pathLst>
            <a:path>
              <a:moveTo>
                <a:pt x="1919665" y="0"/>
              </a:moveTo>
              <a:lnTo>
                <a:pt x="1919665" y="166582"/>
              </a:lnTo>
              <a:lnTo>
                <a:pt x="0" y="166582"/>
              </a:lnTo>
              <a:lnTo>
                <a:pt x="0" y="3331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A12EB-0C93-4692-88A0-663099FD935A}">
      <dsp:nvSpPr>
        <dsp:cNvPr id="0" name=""/>
        <dsp:cNvSpPr/>
      </dsp:nvSpPr>
      <dsp:spPr>
        <a:xfrm>
          <a:off x="1744605" y="793956"/>
          <a:ext cx="3839330" cy="333165"/>
        </a:xfrm>
        <a:custGeom>
          <a:avLst/>
          <a:gdLst/>
          <a:ahLst/>
          <a:cxnLst/>
          <a:rect l="0" t="0" r="0" b="0"/>
          <a:pathLst>
            <a:path>
              <a:moveTo>
                <a:pt x="3839330" y="0"/>
              </a:moveTo>
              <a:lnTo>
                <a:pt x="3839330" y="166582"/>
              </a:lnTo>
              <a:lnTo>
                <a:pt x="0" y="166582"/>
              </a:lnTo>
              <a:lnTo>
                <a:pt x="0" y="3331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DBDE7-88C8-4EA6-A112-51232A56A3F4}">
      <dsp:nvSpPr>
        <dsp:cNvPr id="0" name=""/>
        <dsp:cNvSpPr/>
      </dsp:nvSpPr>
      <dsp:spPr>
        <a:xfrm>
          <a:off x="5187310" y="706"/>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1DE6A-B9DB-437A-A8F9-8887F04222D7}">
      <dsp:nvSpPr>
        <dsp:cNvPr id="0" name=""/>
        <dsp:cNvSpPr/>
      </dsp:nvSpPr>
      <dsp:spPr>
        <a:xfrm>
          <a:off x="5187310" y="706"/>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916480-2D19-4A4D-9970-4F28306D6D27}">
      <dsp:nvSpPr>
        <dsp:cNvPr id="0" name=""/>
        <dsp:cNvSpPr/>
      </dsp:nvSpPr>
      <dsp:spPr>
        <a:xfrm>
          <a:off x="4790685" y="143491"/>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Board Members</a:t>
          </a:r>
        </a:p>
      </dsp:txBody>
      <dsp:txXfrm>
        <a:off x="4790685" y="143491"/>
        <a:ext cx="1586500" cy="507680"/>
      </dsp:txXfrm>
    </dsp:sp>
    <dsp:sp modelId="{1973AB1C-0F9D-4ECC-A133-2B887A1C591D}">
      <dsp:nvSpPr>
        <dsp:cNvPr id="0" name=""/>
        <dsp:cNvSpPr/>
      </dsp:nvSpPr>
      <dsp:spPr>
        <a:xfrm>
          <a:off x="1347980" y="1127122"/>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54225-D9F0-4671-88AC-99AC723681C1}">
      <dsp:nvSpPr>
        <dsp:cNvPr id="0" name=""/>
        <dsp:cNvSpPr/>
      </dsp:nvSpPr>
      <dsp:spPr>
        <a:xfrm>
          <a:off x="1347980" y="1127122"/>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22B9D-4449-4965-A2D8-CD59E93FFEED}">
      <dsp:nvSpPr>
        <dsp:cNvPr id="0" name=""/>
        <dsp:cNvSpPr/>
      </dsp:nvSpPr>
      <dsp:spPr>
        <a:xfrm>
          <a:off x="951354" y="1269907"/>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Kenneth A. Sabacinski, CMO, DPM, MHS, FACFAS</a:t>
          </a:r>
        </a:p>
      </dsp:txBody>
      <dsp:txXfrm>
        <a:off x="951354" y="1269907"/>
        <a:ext cx="1586500" cy="507680"/>
      </dsp:txXfrm>
    </dsp:sp>
    <dsp:sp modelId="{F5AA21A0-847D-48CC-A2EB-535FD9407409}">
      <dsp:nvSpPr>
        <dsp:cNvPr id="0" name=""/>
        <dsp:cNvSpPr/>
      </dsp:nvSpPr>
      <dsp:spPr>
        <a:xfrm>
          <a:off x="3267645" y="1127122"/>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19333-115C-4005-96A1-97273A2EF026}">
      <dsp:nvSpPr>
        <dsp:cNvPr id="0" name=""/>
        <dsp:cNvSpPr/>
      </dsp:nvSpPr>
      <dsp:spPr>
        <a:xfrm>
          <a:off x="3267645" y="1127122"/>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FB591-E566-498E-8746-9CBD9AD04085}">
      <dsp:nvSpPr>
        <dsp:cNvPr id="0" name=""/>
        <dsp:cNvSpPr/>
      </dsp:nvSpPr>
      <dsp:spPr>
        <a:xfrm>
          <a:off x="2871020" y="1269907"/>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Diana Sabacinski, CEO, Chairman, CPA, CFE</a:t>
          </a:r>
        </a:p>
      </dsp:txBody>
      <dsp:txXfrm>
        <a:off x="2871020" y="1269907"/>
        <a:ext cx="1586500" cy="507680"/>
      </dsp:txXfrm>
    </dsp:sp>
    <dsp:sp modelId="{C3FC3675-D1F7-49EE-A2D4-AA13F99F60F5}">
      <dsp:nvSpPr>
        <dsp:cNvPr id="0" name=""/>
        <dsp:cNvSpPr/>
      </dsp:nvSpPr>
      <dsp:spPr>
        <a:xfrm>
          <a:off x="5187310" y="1127122"/>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D48EB-7855-408C-8D02-2A3EE8CEFCF2}">
      <dsp:nvSpPr>
        <dsp:cNvPr id="0" name=""/>
        <dsp:cNvSpPr/>
      </dsp:nvSpPr>
      <dsp:spPr>
        <a:xfrm>
          <a:off x="5187310" y="1127122"/>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0F6CA-6AC4-4334-93AD-1EA7DDD18588}">
      <dsp:nvSpPr>
        <dsp:cNvPr id="0" name=""/>
        <dsp:cNvSpPr/>
      </dsp:nvSpPr>
      <dsp:spPr>
        <a:xfrm>
          <a:off x="4790685" y="1269907"/>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Hamid Khosrowshahi, Director Business Development</a:t>
          </a:r>
        </a:p>
      </dsp:txBody>
      <dsp:txXfrm>
        <a:off x="4790685" y="1269907"/>
        <a:ext cx="1586500" cy="507680"/>
      </dsp:txXfrm>
    </dsp:sp>
    <dsp:sp modelId="{0857C602-9FE1-4494-9B4D-C2CC1110393A}">
      <dsp:nvSpPr>
        <dsp:cNvPr id="0" name=""/>
        <dsp:cNvSpPr/>
      </dsp:nvSpPr>
      <dsp:spPr>
        <a:xfrm>
          <a:off x="7106976" y="1127122"/>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E6A84-A974-4CD4-A2FE-F99213F14A6F}">
      <dsp:nvSpPr>
        <dsp:cNvPr id="0" name=""/>
        <dsp:cNvSpPr/>
      </dsp:nvSpPr>
      <dsp:spPr>
        <a:xfrm>
          <a:off x="7106976" y="1127122"/>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A001A-7DF4-47F3-81FE-FF95EC66E29B}">
      <dsp:nvSpPr>
        <dsp:cNvPr id="0" name=""/>
        <dsp:cNvSpPr/>
      </dsp:nvSpPr>
      <dsp:spPr>
        <a:xfrm>
          <a:off x="6710351" y="1269907"/>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Kaufman, Director</a:t>
          </a:r>
        </a:p>
      </dsp:txBody>
      <dsp:txXfrm>
        <a:off x="6710351" y="1269907"/>
        <a:ext cx="1586500" cy="507680"/>
      </dsp:txXfrm>
    </dsp:sp>
    <dsp:sp modelId="{4EB5439E-2992-4507-9938-B4F380B73A6E}">
      <dsp:nvSpPr>
        <dsp:cNvPr id="0" name=""/>
        <dsp:cNvSpPr/>
      </dsp:nvSpPr>
      <dsp:spPr>
        <a:xfrm>
          <a:off x="9026641" y="1127122"/>
          <a:ext cx="793250" cy="79325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33005-B533-43CF-A4DE-8DC3C3644070}">
      <dsp:nvSpPr>
        <dsp:cNvPr id="0" name=""/>
        <dsp:cNvSpPr/>
      </dsp:nvSpPr>
      <dsp:spPr>
        <a:xfrm>
          <a:off x="9026641" y="1127122"/>
          <a:ext cx="793250" cy="79325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29E2E-0B1E-4C92-B180-3AB5CCD1DE3B}">
      <dsp:nvSpPr>
        <dsp:cNvPr id="0" name=""/>
        <dsp:cNvSpPr/>
      </dsp:nvSpPr>
      <dsp:spPr>
        <a:xfrm>
          <a:off x="8630016" y="1269907"/>
          <a:ext cx="1586500" cy="5076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Samuel Hammer, Director, CPA, CGMA</a:t>
          </a:r>
        </a:p>
      </dsp:txBody>
      <dsp:txXfrm>
        <a:off x="8630016" y="1269907"/>
        <a:ext cx="1586500" cy="507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235B-2690-4D91-A07A-DEF47F304FC6}">
      <dsp:nvSpPr>
        <dsp:cNvPr id="0" name=""/>
        <dsp:cNvSpPr/>
      </dsp:nvSpPr>
      <dsp:spPr>
        <a:xfrm>
          <a:off x="2623149" y="883405"/>
          <a:ext cx="848452" cy="403786"/>
        </a:xfrm>
        <a:custGeom>
          <a:avLst/>
          <a:gdLst/>
          <a:ahLst/>
          <a:cxnLst/>
          <a:rect l="0" t="0" r="0" b="0"/>
          <a:pathLst>
            <a:path>
              <a:moveTo>
                <a:pt x="0" y="0"/>
              </a:moveTo>
              <a:lnTo>
                <a:pt x="0" y="275168"/>
              </a:lnTo>
              <a:lnTo>
                <a:pt x="848452" y="275168"/>
              </a:lnTo>
              <a:lnTo>
                <a:pt x="848452" y="40378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75C215-1813-4EC0-9917-0D09ED0C19F5}">
      <dsp:nvSpPr>
        <dsp:cNvPr id="0" name=""/>
        <dsp:cNvSpPr/>
      </dsp:nvSpPr>
      <dsp:spPr>
        <a:xfrm>
          <a:off x="1774697" y="883405"/>
          <a:ext cx="848452" cy="403786"/>
        </a:xfrm>
        <a:custGeom>
          <a:avLst/>
          <a:gdLst/>
          <a:ahLst/>
          <a:cxnLst/>
          <a:rect l="0" t="0" r="0" b="0"/>
          <a:pathLst>
            <a:path>
              <a:moveTo>
                <a:pt x="848452" y="0"/>
              </a:moveTo>
              <a:lnTo>
                <a:pt x="848452" y="275168"/>
              </a:lnTo>
              <a:lnTo>
                <a:pt x="0" y="275168"/>
              </a:lnTo>
              <a:lnTo>
                <a:pt x="0" y="40378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3422BE-7049-4775-90E0-98D646C481C8}">
      <dsp:nvSpPr>
        <dsp:cNvPr id="0" name=""/>
        <dsp:cNvSpPr/>
      </dsp:nvSpPr>
      <dsp:spPr>
        <a:xfrm>
          <a:off x="1928961" y="1786"/>
          <a:ext cx="1388377" cy="88161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EDBE4B-8194-4C3F-BAD3-AD0817613E39}">
      <dsp:nvSpPr>
        <dsp:cNvPr id="0" name=""/>
        <dsp:cNvSpPr/>
      </dsp:nvSpPr>
      <dsp:spPr>
        <a:xfrm>
          <a:off x="2083225" y="148337"/>
          <a:ext cx="1388377" cy="8816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Regulatory &amp; Science</a:t>
          </a:r>
        </a:p>
      </dsp:txBody>
      <dsp:txXfrm>
        <a:off x="2109047" y="174159"/>
        <a:ext cx="1336733" cy="829975"/>
      </dsp:txXfrm>
    </dsp:sp>
    <dsp:sp modelId="{13E33826-36AB-474A-9DCD-3B9BD6CDE0C7}">
      <dsp:nvSpPr>
        <dsp:cNvPr id="0" name=""/>
        <dsp:cNvSpPr/>
      </dsp:nvSpPr>
      <dsp:spPr>
        <a:xfrm>
          <a:off x="1080508" y="1287192"/>
          <a:ext cx="1388377" cy="88161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B011AF-1FD9-4321-90F4-38B0D7783536}">
      <dsp:nvSpPr>
        <dsp:cNvPr id="0" name=""/>
        <dsp:cNvSpPr/>
      </dsp:nvSpPr>
      <dsp:spPr>
        <a:xfrm>
          <a:off x="1234772" y="1433743"/>
          <a:ext cx="1388377" cy="8816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Barry Constantine, Research Scientist</a:t>
          </a:r>
        </a:p>
      </dsp:txBody>
      <dsp:txXfrm>
        <a:off x="1260594" y="1459565"/>
        <a:ext cx="1336733" cy="829975"/>
      </dsp:txXfrm>
    </dsp:sp>
    <dsp:sp modelId="{946CF337-CECD-4B6C-8417-CA558272B2A6}">
      <dsp:nvSpPr>
        <dsp:cNvPr id="0" name=""/>
        <dsp:cNvSpPr/>
      </dsp:nvSpPr>
      <dsp:spPr>
        <a:xfrm>
          <a:off x="2777414" y="1287192"/>
          <a:ext cx="1388377" cy="88161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A1FE1A-BC14-4AE4-883F-36AA5F83A902}">
      <dsp:nvSpPr>
        <dsp:cNvPr id="0" name=""/>
        <dsp:cNvSpPr/>
      </dsp:nvSpPr>
      <dsp:spPr>
        <a:xfrm>
          <a:off x="2931678" y="1433743"/>
          <a:ext cx="1388377" cy="8816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Allison C. Komiyama, Ph.D., </a:t>
          </a:r>
        </a:p>
        <a:p>
          <a:pPr marL="0" lvl="0" indent="0" algn="ctr" defTabSz="533400">
            <a:lnSpc>
              <a:spcPct val="90000"/>
            </a:lnSpc>
            <a:spcBef>
              <a:spcPct val="0"/>
            </a:spcBef>
            <a:spcAft>
              <a:spcPct val="35000"/>
            </a:spcAft>
            <a:buNone/>
          </a:pPr>
          <a:r>
            <a:rPr lang="en-US" sz="1200" kern="1200" dirty="0">
              <a:solidFill>
                <a:schemeClr val="tx1"/>
              </a:solidFill>
            </a:rPr>
            <a:t>R.A.C. </a:t>
          </a:r>
        </a:p>
      </dsp:txBody>
      <dsp:txXfrm>
        <a:off x="2957500" y="1459565"/>
        <a:ext cx="1336733" cy="8299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D4AC1-EDDE-4AE8-99F5-0E85AACEA4BE}">
      <dsp:nvSpPr>
        <dsp:cNvPr id="0" name=""/>
        <dsp:cNvSpPr/>
      </dsp:nvSpPr>
      <dsp:spPr>
        <a:xfrm>
          <a:off x="1836442" y="883233"/>
          <a:ext cx="848983" cy="404038"/>
        </a:xfrm>
        <a:custGeom>
          <a:avLst/>
          <a:gdLst/>
          <a:ahLst/>
          <a:cxnLst/>
          <a:rect l="0" t="0" r="0" b="0"/>
          <a:pathLst>
            <a:path>
              <a:moveTo>
                <a:pt x="0" y="0"/>
              </a:moveTo>
              <a:lnTo>
                <a:pt x="0" y="275340"/>
              </a:lnTo>
              <a:lnTo>
                <a:pt x="848983" y="275340"/>
              </a:lnTo>
              <a:lnTo>
                <a:pt x="848983" y="40403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E5003-B661-4C32-8D3F-A9EB58A01828}">
      <dsp:nvSpPr>
        <dsp:cNvPr id="0" name=""/>
        <dsp:cNvSpPr/>
      </dsp:nvSpPr>
      <dsp:spPr>
        <a:xfrm>
          <a:off x="987459" y="883233"/>
          <a:ext cx="848983" cy="404038"/>
        </a:xfrm>
        <a:custGeom>
          <a:avLst/>
          <a:gdLst/>
          <a:ahLst/>
          <a:cxnLst/>
          <a:rect l="0" t="0" r="0" b="0"/>
          <a:pathLst>
            <a:path>
              <a:moveTo>
                <a:pt x="848983" y="0"/>
              </a:moveTo>
              <a:lnTo>
                <a:pt x="848983" y="275340"/>
              </a:lnTo>
              <a:lnTo>
                <a:pt x="0" y="275340"/>
              </a:lnTo>
              <a:lnTo>
                <a:pt x="0" y="40403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82693-3CAA-427A-A01B-988F4E361D3D}">
      <dsp:nvSpPr>
        <dsp:cNvPr id="0" name=""/>
        <dsp:cNvSpPr/>
      </dsp:nvSpPr>
      <dsp:spPr>
        <a:xfrm>
          <a:off x="1141819" y="1063"/>
          <a:ext cx="1389245" cy="882170"/>
        </a:xfrm>
        <a:prstGeom prst="roundRect">
          <a:avLst>
            <a:gd name="adj" fmla="val 10000"/>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C6993FC7-390A-4E42-9078-FF62490AEB3C}">
      <dsp:nvSpPr>
        <dsp:cNvPr id="0" name=""/>
        <dsp:cNvSpPr/>
      </dsp:nvSpPr>
      <dsp:spPr>
        <a:xfrm>
          <a:off x="1296180" y="147705"/>
          <a:ext cx="1389245" cy="8821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Clinical</a:t>
          </a:r>
        </a:p>
      </dsp:txBody>
      <dsp:txXfrm>
        <a:off x="1322018" y="173543"/>
        <a:ext cx="1337569" cy="830494"/>
      </dsp:txXfrm>
    </dsp:sp>
    <dsp:sp modelId="{1C418764-DF83-418C-8C0C-F9F15402244E}">
      <dsp:nvSpPr>
        <dsp:cNvPr id="0" name=""/>
        <dsp:cNvSpPr/>
      </dsp:nvSpPr>
      <dsp:spPr>
        <a:xfrm>
          <a:off x="292836" y="1287272"/>
          <a:ext cx="1389245" cy="882170"/>
        </a:xfrm>
        <a:prstGeom prst="roundRect">
          <a:avLst>
            <a:gd name="adj" fmla="val 10000"/>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C1ACB175-1205-4DAB-A0BC-D7D978DDDE60}">
      <dsp:nvSpPr>
        <dsp:cNvPr id="0" name=""/>
        <dsp:cNvSpPr/>
      </dsp:nvSpPr>
      <dsp:spPr>
        <a:xfrm>
          <a:off x="447197" y="1433915"/>
          <a:ext cx="1389245" cy="8821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Dr. Jason Green, Advisory Board  Dermatologist</a:t>
          </a:r>
        </a:p>
      </dsp:txBody>
      <dsp:txXfrm>
        <a:off x="473035" y="1459753"/>
        <a:ext cx="1337569" cy="830494"/>
      </dsp:txXfrm>
    </dsp:sp>
    <dsp:sp modelId="{D64D8E6D-DDE3-45C6-B81B-DC3C37F33CA4}">
      <dsp:nvSpPr>
        <dsp:cNvPr id="0" name=""/>
        <dsp:cNvSpPr/>
      </dsp:nvSpPr>
      <dsp:spPr>
        <a:xfrm>
          <a:off x="1990802" y="1287272"/>
          <a:ext cx="1389245" cy="882170"/>
        </a:xfrm>
        <a:prstGeom prst="roundRect">
          <a:avLst>
            <a:gd name="adj" fmla="val 10000"/>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170E3E1B-D38B-4712-895F-77F20EE203C5}">
      <dsp:nvSpPr>
        <dsp:cNvPr id="0" name=""/>
        <dsp:cNvSpPr/>
      </dsp:nvSpPr>
      <dsp:spPr>
        <a:xfrm>
          <a:off x="2145163" y="1433915"/>
          <a:ext cx="1389245" cy="8821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 George E. Peoples,(Ret) MD</a:t>
          </a:r>
        </a:p>
        <a:p>
          <a:pPr marL="0" lvl="0" indent="0" algn="ctr" defTabSz="533400">
            <a:lnSpc>
              <a:spcPct val="90000"/>
            </a:lnSpc>
            <a:spcBef>
              <a:spcPct val="0"/>
            </a:spcBef>
            <a:spcAft>
              <a:spcPct val="35000"/>
            </a:spcAft>
            <a:buNone/>
          </a:pPr>
          <a:r>
            <a:rPr lang="en-US" sz="1200" kern="1200" dirty="0"/>
            <a:t>CRO</a:t>
          </a:r>
        </a:p>
      </dsp:txBody>
      <dsp:txXfrm>
        <a:off x="2171001" y="1459753"/>
        <a:ext cx="1337569" cy="8304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9CC04-FF8E-4132-A4D5-5616899AD7AF}">
      <dsp:nvSpPr>
        <dsp:cNvPr id="0" name=""/>
        <dsp:cNvSpPr/>
      </dsp:nvSpPr>
      <dsp:spPr>
        <a:xfrm>
          <a:off x="603867" y="1102671"/>
          <a:ext cx="91440" cy="377843"/>
        </a:xfrm>
        <a:custGeom>
          <a:avLst/>
          <a:gdLst/>
          <a:ahLst/>
          <a:cxnLst/>
          <a:rect l="0" t="0" r="0" b="0"/>
          <a:pathLst>
            <a:path>
              <a:moveTo>
                <a:pt x="45720" y="0"/>
              </a:moveTo>
              <a:lnTo>
                <a:pt x="45720" y="37784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A724A8-23A4-4A9D-8400-CE56F94FCAF8}">
      <dsp:nvSpPr>
        <dsp:cNvPr id="0" name=""/>
        <dsp:cNvSpPr/>
      </dsp:nvSpPr>
      <dsp:spPr>
        <a:xfrm>
          <a:off x="0" y="277696"/>
          <a:ext cx="1299174" cy="824975"/>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A77E95-2513-4325-B505-E8DF06AB5AC1}">
      <dsp:nvSpPr>
        <dsp:cNvPr id="0" name=""/>
        <dsp:cNvSpPr/>
      </dsp:nvSpPr>
      <dsp:spPr>
        <a:xfrm>
          <a:off x="144352" y="414831"/>
          <a:ext cx="1299174" cy="824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Reimbursement &amp; Government Affairs</a:t>
          </a:r>
        </a:p>
      </dsp:txBody>
      <dsp:txXfrm>
        <a:off x="168515" y="438994"/>
        <a:ext cx="1250848" cy="776649"/>
      </dsp:txXfrm>
    </dsp:sp>
    <dsp:sp modelId="{3B36C641-263A-4A49-AE9C-BA8C78006B1D}">
      <dsp:nvSpPr>
        <dsp:cNvPr id="0" name=""/>
        <dsp:cNvSpPr/>
      </dsp:nvSpPr>
      <dsp:spPr>
        <a:xfrm>
          <a:off x="0" y="1480515"/>
          <a:ext cx="1299174" cy="824975"/>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CBC8C62-44DC-4AA7-AA80-03DE1F236889}">
      <dsp:nvSpPr>
        <dsp:cNvPr id="0" name=""/>
        <dsp:cNvSpPr/>
      </dsp:nvSpPr>
      <dsp:spPr>
        <a:xfrm>
          <a:off x="144352" y="1617650"/>
          <a:ext cx="1299174" cy="824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Randall Carson Director of Reimbursement</a:t>
          </a:r>
        </a:p>
      </dsp:txBody>
      <dsp:txXfrm>
        <a:off x="168515" y="1641813"/>
        <a:ext cx="1250848" cy="776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BC3A-0C4D-4EA2-9929-45E6D7D7706E}">
      <dsp:nvSpPr>
        <dsp:cNvPr id="0" name=""/>
        <dsp:cNvSpPr/>
      </dsp:nvSpPr>
      <dsp:spPr>
        <a:xfrm>
          <a:off x="0" y="311913"/>
          <a:ext cx="7272175" cy="13466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564402" tIns="395732" rIns="564402"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spc="-5" dirty="0">
              <a:latin typeface="Calibri"/>
              <a:cs typeface="Calibri"/>
            </a:rPr>
            <a:t>Our BEECure™ M patented formulation provides a microbial barrier to </a:t>
          </a:r>
          <a:r>
            <a:rPr lang="en-US" sz="1900" b="1" kern="1200" spc="-5" dirty="0">
              <a:solidFill>
                <a:prstClr val="black">
                  <a:hueOff val="0"/>
                  <a:satOff val="0"/>
                  <a:lumOff val="0"/>
                  <a:alphaOff val="0"/>
                </a:prstClr>
              </a:solidFill>
              <a:latin typeface="Calibri"/>
              <a:ea typeface="+mn-ea"/>
              <a:cs typeface="Calibri"/>
            </a:rPr>
            <a:t>prevent life threatening </a:t>
          </a:r>
          <a:r>
            <a:rPr lang="en-US" sz="1900" b="1" kern="1200" spc="-5" dirty="0">
              <a:latin typeface="Calibri"/>
              <a:cs typeface="Calibri"/>
            </a:rPr>
            <a:t>bacteria (MRSA) from penetrating the dressing</a:t>
          </a:r>
          <a:r>
            <a:rPr lang="en-US" sz="1900" b="1" kern="1200" spc="-5" baseline="30000" dirty="0">
              <a:latin typeface="Calibri"/>
              <a:cs typeface="Calibri"/>
            </a:rPr>
            <a:t>4</a:t>
          </a:r>
          <a:r>
            <a:rPr lang="en-US" sz="1900" b="1" kern="1200" spc="-5" dirty="0">
              <a:latin typeface="Calibri"/>
              <a:cs typeface="Calibri"/>
            </a:rPr>
            <a:t>.</a:t>
          </a:r>
          <a:endParaRPr lang="en-US" sz="1900" kern="1200" dirty="0"/>
        </a:p>
      </dsp:txBody>
      <dsp:txXfrm>
        <a:off x="0" y="311913"/>
        <a:ext cx="7272175" cy="1346625"/>
      </dsp:txXfrm>
    </dsp:sp>
    <dsp:sp modelId="{9E26B3A9-307E-426D-B9E8-BF51A8B881AE}">
      <dsp:nvSpPr>
        <dsp:cNvPr id="0" name=""/>
        <dsp:cNvSpPr/>
      </dsp:nvSpPr>
      <dsp:spPr>
        <a:xfrm>
          <a:off x="363608" y="31473"/>
          <a:ext cx="5090522" cy="560880"/>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2410" tIns="0" rIns="192410" bIns="0" numCol="1" spcCol="1270" anchor="ctr" anchorCtr="0">
          <a:noAutofit/>
        </a:bodyPr>
        <a:lstStyle/>
        <a:p>
          <a:pPr marL="0" lvl="0" indent="0" algn="l" defTabSz="844550">
            <a:lnSpc>
              <a:spcPct val="90000"/>
            </a:lnSpc>
            <a:spcBef>
              <a:spcPct val="0"/>
            </a:spcBef>
            <a:spcAft>
              <a:spcPct val="35000"/>
            </a:spcAft>
            <a:buNone/>
          </a:pPr>
          <a:r>
            <a:rPr lang="en-US" sz="1900" b="1" kern="1200" spc="-5" dirty="0">
              <a:latin typeface="Calibri"/>
              <a:cs typeface="Calibri"/>
            </a:rPr>
            <a:t>AMR Crisis</a:t>
          </a:r>
          <a:endParaRPr lang="en-US" sz="1900" kern="1200" dirty="0"/>
        </a:p>
      </dsp:txBody>
      <dsp:txXfrm>
        <a:off x="390988" y="58853"/>
        <a:ext cx="5035762" cy="506120"/>
      </dsp:txXfrm>
    </dsp:sp>
    <dsp:sp modelId="{A33ECD54-DD1C-4A4A-AB03-ADEEDA975C0C}">
      <dsp:nvSpPr>
        <dsp:cNvPr id="0" name=""/>
        <dsp:cNvSpPr/>
      </dsp:nvSpPr>
      <dsp:spPr>
        <a:xfrm>
          <a:off x="0" y="2041578"/>
          <a:ext cx="7272175" cy="1346625"/>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564402" tIns="395732" rIns="564402"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spc="-5" dirty="0">
              <a:latin typeface="Calibri"/>
              <a:cs typeface="Calibri"/>
            </a:rPr>
            <a:t>Case studies illustrated superior clinical outcomes with</a:t>
          </a:r>
          <a:r>
            <a:rPr lang="en-US" sz="1900" b="1" kern="1200" spc="-5" dirty="0">
              <a:cs typeface="Calibri"/>
            </a:rPr>
            <a:t> accelerated</a:t>
          </a:r>
          <a:r>
            <a:rPr lang="en-US" sz="1900" b="1" kern="1200" spc="-5" dirty="0">
              <a:latin typeface="Calibri"/>
              <a:cs typeface="Calibri"/>
            </a:rPr>
            <a:t> healing and skin regeneration on severe limb threatening wounds</a:t>
          </a:r>
          <a:r>
            <a:rPr lang="en-US" sz="1900" b="1" kern="1200" spc="-5" baseline="30000" dirty="0">
              <a:latin typeface="Calibri"/>
              <a:cs typeface="Calibri"/>
            </a:rPr>
            <a:t>5</a:t>
          </a:r>
          <a:r>
            <a:rPr lang="en-US" sz="1900" b="1" kern="1200" spc="-5" dirty="0">
              <a:latin typeface="Calibri"/>
              <a:cs typeface="Calibri"/>
            </a:rPr>
            <a:t>.</a:t>
          </a:r>
          <a:endParaRPr lang="en-US" sz="1900" kern="1200" dirty="0"/>
        </a:p>
      </dsp:txBody>
      <dsp:txXfrm>
        <a:off x="0" y="2041578"/>
        <a:ext cx="7272175" cy="1346625"/>
      </dsp:txXfrm>
    </dsp:sp>
    <dsp:sp modelId="{20F4B395-FE36-4704-A931-7F2C3F3AFBC8}">
      <dsp:nvSpPr>
        <dsp:cNvPr id="0" name=""/>
        <dsp:cNvSpPr/>
      </dsp:nvSpPr>
      <dsp:spPr>
        <a:xfrm>
          <a:off x="363608" y="1761138"/>
          <a:ext cx="5090522" cy="560880"/>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2410" tIns="0" rIns="192410" bIns="0" numCol="1" spcCol="1270" anchor="ctr" anchorCtr="0">
          <a:noAutofit/>
        </a:bodyPr>
        <a:lstStyle/>
        <a:p>
          <a:pPr marL="0" lvl="0" indent="0" algn="l" defTabSz="844550">
            <a:lnSpc>
              <a:spcPct val="90000"/>
            </a:lnSpc>
            <a:spcBef>
              <a:spcPct val="0"/>
            </a:spcBef>
            <a:spcAft>
              <a:spcPct val="35000"/>
            </a:spcAft>
            <a:buNone/>
          </a:pPr>
          <a:r>
            <a:rPr lang="en-US" sz="1900" b="1" kern="1200" spc="-5" dirty="0">
              <a:latin typeface="Calibri"/>
              <a:cs typeface="Calibri"/>
            </a:rPr>
            <a:t>DFUs</a:t>
          </a:r>
          <a:endParaRPr lang="en-US" sz="1900" kern="1200" dirty="0"/>
        </a:p>
      </dsp:txBody>
      <dsp:txXfrm>
        <a:off x="390988" y="1788518"/>
        <a:ext cx="5035762" cy="506120"/>
      </dsp:txXfrm>
    </dsp:sp>
    <dsp:sp modelId="{8620C5DC-63AC-4833-880E-B8537370D411}">
      <dsp:nvSpPr>
        <dsp:cNvPr id="0" name=""/>
        <dsp:cNvSpPr/>
      </dsp:nvSpPr>
      <dsp:spPr>
        <a:xfrm>
          <a:off x="0" y="3771243"/>
          <a:ext cx="7272175" cy="161595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564402" tIns="395732" rIns="564402" bIns="135128" numCol="1" spcCol="1270" anchor="t" anchorCtr="0">
          <a:noAutofit/>
        </a:bodyPr>
        <a:lstStyle/>
        <a:p>
          <a:pPr marL="171450" lvl="1" indent="-171450" algn="l" defTabSz="844550">
            <a:lnSpc>
              <a:spcPct val="90000"/>
            </a:lnSpc>
            <a:spcBef>
              <a:spcPct val="0"/>
            </a:spcBef>
            <a:spcAft>
              <a:spcPct val="15000"/>
            </a:spcAft>
            <a:buSzPct val="100000"/>
            <a:buChar char="•"/>
          </a:pPr>
          <a:r>
            <a:rPr lang="en-US" sz="1900" b="1" kern="1200" spc="-5" dirty="0">
              <a:latin typeface="Calibri"/>
              <a:cs typeface="Calibri"/>
            </a:rPr>
            <a:t>Honey dressings make the wounds sterile in less time, enhance healing, and have a better outcome in terms of hypertrophic scars and postburn contractures, as compared to silver sulfadiazine dressings</a:t>
          </a:r>
          <a:r>
            <a:rPr lang="en-US" sz="1900" b="1" kern="1200" spc="-5" baseline="30000" dirty="0">
              <a:latin typeface="Calibri"/>
              <a:cs typeface="Calibri"/>
            </a:rPr>
            <a:t>6</a:t>
          </a:r>
          <a:r>
            <a:rPr lang="en-US" sz="1900" b="1" kern="1200" spc="-5" dirty="0">
              <a:latin typeface="Calibri"/>
              <a:cs typeface="Calibri"/>
            </a:rPr>
            <a:t>.</a:t>
          </a:r>
          <a:endParaRPr lang="en-US" sz="1900" kern="1200" dirty="0"/>
        </a:p>
      </dsp:txBody>
      <dsp:txXfrm>
        <a:off x="0" y="3771243"/>
        <a:ext cx="7272175" cy="1615950"/>
      </dsp:txXfrm>
    </dsp:sp>
    <dsp:sp modelId="{5CCCAEDF-C986-494D-8646-2DC4EA3D6DCC}">
      <dsp:nvSpPr>
        <dsp:cNvPr id="0" name=""/>
        <dsp:cNvSpPr/>
      </dsp:nvSpPr>
      <dsp:spPr>
        <a:xfrm>
          <a:off x="363608" y="3490803"/>
          <a:ext cx="5090522" cy="560880"/>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2410" tIns="0" rIns="192410" bIns="0" numCol="1" spcCol="1270" anchor="ctr" anchorCtr="0">
          <a:noAutofit/>
        </a:bodyPr>
        <a:lstStyle/>
        <a:p>
          <a:pPr marL="0" lvl="0" indent="0" algn="l" defTabSz="844550">
            <a:lnSpc>
              <a:spcPct val="90000"/>
            </a:lnSpc>
            <a:spcBef>
              <a:spcPct val="0"/>
            </a:spcBef>
            <a:spcAft>
              <a:spcPct val="35000"/>
            </a:spcAft>
            <a:buNone/>
          </a:pPr>
          <a:r>
            <a:rPr lang="en-US" sz="1900" b="1" kern="1200" spc="-5" dirty="0">
              <a:latin typeface="Calibri"/>
              <a:cs typeface="Calibri"/>
            </a:rPr>
            <a:t>Burns</a:t>
          </a:r>
          <a:endParaRPr lang="en-US" sz="1900" kern="1200" dirty="0"/>
        </a:p>
      </dsp:txBody>
      <dsp:txXfrm>
        <a:off x="390988" y="3518183"/>
        <a:ext cx="503576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C8575-4DAE-4AD6-A64F-3684686E0855}">
      <dsp:nvSpPr>
        <dsp:cNvPr id="0" name=""/>
        <dsp:cNvSpPr/>
      </dsp:nvSpPr>
      <dsp:spPr>
        <a:xfrm>
          <a:off x="5416980" y="974765"/>
          <a:ext cx="3604256" cy="408951"/>
        </a:xfrm>
        <a:custGeom>
          <a:avLst/>
          <a:gdLst/>
          <a:ahLst/>
          <a:cxnLst/>
          <a:rect l="0" t="0" r="0" b="0"/>
          <a:pathLst>
            <a:path>
              <a:moveTo>
                <a:pt x="0" y="0"/>
              </a:moveTo>
              <a:lnTo>
                <a:pt x="0" y="204475"/>
              </a:lnTo>
              <a:lnTo>
                <a:pt x="3604256" y="204475"/>
              </a:lnTo>
              <a:lnTo>
                <a:pt x="3604256" y="4089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CE651-F07D-43D1-A85E-0E02B055A115}">
      <dsp:nvSpPr>
        <dsp:cNvPr id="0" name=""/>
        <dsp:cNvSpPr/>
      </dsp:nvSpPr>
      <dsp:spPr>
        <a:xfrm>
          <a:off x="5416980" y="974765"/>
          <a:ext cx="1247915" cy="408951"/>
        </a:xfrm>
        <a:custGeom>
          <a:avLst/>
          <a:gdLst/>
          <a:ahLst/>
          <a:cxnLst/>
          <a:rect l="0" t="0" r="0" b="0"/>
          <a:pathLst>
            <a:path>
              <a:moveTo>
                <a:pt x="0" y="0"/>
              </a:moveTo>
              <a:lnTo>
                <a:pt x="0" y="204475"/>
              </a:lnTo>
              <a:lnTo>
                <a:pt x="1247915" y="204475"/>
              </a:lnTo>
              <a:lnTo>
                <a:pt x="1247915" y="4089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29F59-45FF-4FBB-8FD8-AC0F1719E46F}">
      <dsp:nvSpPr>
        <dsp:cNvPr id="0" name=""/>
        <dsp:cNvSpPr/>
      </dsp:nvSpPr>
      <dsp:spPr>
        <a:xfrm>
          <a:off x="4238810" y="974765"/>
          <a:ext cx="1178170" cy="408951"/>
        </a:xfrm>
        <a:custGeom>
          <a:avLst/>
          <a:gdLst/>
          <a:ahLst/>
          <a:cxnLst/>
          <a:rect l="0" t="0" r="0" b="0"/>
          <a:pathLst>
            <a:path>
              <a:moveTo>
                <a:pt x="1178170" y="0"/>
              </a:moveTo>
              <a:lnTo>
                <a:pt x="1178170" y="204475"/>
              </a:lnTo>
              <a:lnTo>
                <a:pt x="0" y="204475"/>
              </a:lnTo>
              <a:lnTo>
                <a:pt x="0" y="4089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5A09F-0394-4197-984A-87892C3ABE49}">
      <dsp:nvSpPr>
        <dsp:cNvPr id="0" name=""/>
        <dsp:cNvSpPr/>
      </dsp:nvSpPr>
      <dsp:spPr>
        <a:xfrm>
          <a:off x="1812724" y="974765"/>
          <a:ext cx="3604256" cy="408951"/>
        </a:xfrm>
        <a:custGeom>
          <a:avLst/>
          <a:gdLst/>
          <a:ahLst/>
          <a:cxnLst/>
          <a:rect l="0" t="0" r="0" b="0"/>
          <a:pathLst>
            <a:path>
              <a:moveTo>
                <a:pt x="3604256" y="0"/>
              </a:moveTo>
              <a:lnTo>
                <a:pt x="3604256" y="204475"/>
              </a:lnTo>
              <a:lnTo>
                <a:pt x="0" y="204475"/>
              </a:lnTo>
              <a:lnTo>
                <a:pt x="0" y="4089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959B1-AAE6-4CF0-8BDA-C7987A7A542B}">
      <dsp:nvSpPr>
        <dsp:cNvPr id="0" name=""/>
        <dsp:cNvSpPr/>
      </dsp:nvSpPr>
      <dsp:spPr>
        <a:xfrm>
          <a:off x="4443286" y="1070"/>
          <a:ext cx="1947388" cy="97369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BEECure™ M:</a:t>
          </a:r>
        </a:p>
        <a:p>
          <a:pPr marL="0" lvl="0" indent="0" algn="ctr"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Patent Allowed</a:t>
          </a:r>
        </a:p>
      </dsp:txBody>
      <dsp:txXfrm>
        <a:off x="4443286" y="1070"/>
        <a:ext cx="1947388" cy="973694"/>
      </dsp:txXfrm>
    </dsp:sp>
    <dsp:sp modelId="{DFBF7CD7-A52A-4AA8-BFC1-8E0304090F20}">
      <dsp:nvSpPr>
        <dsp:cNvPr id="0" name=""/>
        <dsp:cNvSpPr/>
      </dsp:nvSpPr>
      <dsp:spPr>
        <a:xfrm>
          <a:off x="839030" y="1383716"/>
          <a:ext cx="1947388" cy="97369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i="0" kern="1200" dirty="0">
              <a:latin typeface="Arial" panose="020B0604020202020204" pitchFamily="34" charset="0"/>
              <a:cs typeface="Arial" panose="020B0604020202020204" pitchFamily="34" charset="0"/>
            </a:rPr>
            <a:t>Composition: Allowed</a:t>
          </a:r>
        </a:p>
      </dsp:txBody>
      <dsp:txXfrm>
        <a:off x="839030" y="1383716"/>
        <a:ext cx="1947388" cy="973694"/>
      </dsp:txXfrm>
    </dsp:sp>
    <dsp:sp modelId="{981F9EC0-05C2-4123-A7A9-B6F14D5DDD91}">
      <dsp:nvSpPr>
        <dsp:cNvPr id="0" name=""/>
        <dsp:cNvSpPr/>
      </dsp:nvSpPr>
      <dsp:spPr>
        <a:xfrm>
          <a:off x="3195370" y="1383716"/>
          <a:ext cx="2086880" cy="97369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i="0" kern="1200" dirty="0">
              <a:latin typeface="Arial" panose="020B0604020202020204" pitchFamily="34" charset="0"/>
              <a:cs typeface="Arial" panose="020B0604020202020204" pitchFamily="34" charset="0"/>
            </a:rPr>
            <a:t>Method and Use:       Patent Pending</a:t>
          </a:r>
        </a:p>
      </dsp:txBody>
      <dsp:txXfrm>
        <a:off x="3195370" y="1383716"/>
        <a:ext cx="2086880" cy="973694"/>
      </dsp:txXfrm>
    </dsp:sp>
    <dsp:sp modelId="{B048C30C-C931-4E01-8F78-B479F05E622B}">
      <dsp:nvSpPr>
        <dsp:cNvPr id="0" name=""/>
        <dsp:cNvSpPr/>
      </dsp:nvSpPr>
      <dsp:spPr>
        <a:xfrm>
          <a:off x="5691202" y="1383716"/>
          <a:ext cx="1947388" cy="97369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i="0" kern="1200" dirty="0">
              <a:solidFill>
                <a:prstClr val="black"/>
              </a:solidFill>
              <a:latin typeface="Arial" panose="020B0604020202020204" pitchFamily="34" charset="0"/>
              <a:ea typeface="+mn-ea"/>
              <a:cs typeface="Arial" panose="020B0604020202020204" pitchFamily="34" charset="0"/>
            </a:rPr>
            <a:t>BE</a:t>
          </a:r>
          <a:r>
            <a:rPr lang="en-US" sz="2000" b="0" i="0" kern="1200" dirty="0">
              <a:solidFill>
                <a:prstClr val="black"/>
              </a:solidFill>
              <a:latin typeface="Arial" panose="020B0604020202020204" pitchFamily="34" charset="0"/>
              <a:ea typeface="+mn-ea"/>
              <a:cs typeface="Arial" panose="020B0604020202020204" pitchFamily="34" charset="0"/>
            </a:rPr>
            <a:t>ECu</a:t>
          </a:r>
          <a:r>
            <a:rPr lang="en-US" sz="2000" i="0" kern="1200" dirty="0">
              <a:solidFill>
                <a:prstClr val="black"/>
              </a:solidFill>
              <a:latin typeface="Arial" panose="020B0604020202020204" pitchFamily="34" charset="0"/>
              <a:ea typeface="+mn-ea"/>
              <a:cs typeface="Arial" panose="020B0604020202020204" pitchFamily="34" charset="0"/>
            </a:rPr>
            <a:t>re™ I: Patent Pending</a:t>
          </a:r>
        </a:p>
      </dsp:txBody>
      <dsp:txXfrm>
        <a:off x="5691202" y="1383716"/>
        <a:ext cx="1947388" cy="973694"/>
      </dsp:txXfrm>
    </dsp:sp>
    <dsp:sp modelId="{A3BB244C-84A2-4783-8402-CE6ACB1D0BEE}">
      <dsp:nvSpPr>
        <dsp:cNvPr id="0" name=""/>
        <dsp:cNvSpPr/>
      </dsp:nvSpPr>
      <dsp:spPr>
        <a:xfrm>
          <a:off x="8047542" y="1383716"/>
          <a:ext cx="1947388" cy="973694"/>
        </a:xfrm>
        <a:prstGeom prst="rect">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i="0" kern="1200" dirty="0">
              <a:solidFill>
                <a:prstClr val="black"/>
              </a:solidFill>
              <a:latin typeface="Arial" panose="020B0604020202020204" pitchFamily="34" charset="0"/>
              <a:ea typeface="+mn-ea"/>
              <a:cs typeface="Arial" panose="020B0604020202020204" pitchFamily="34" charset="0"/>
            </a:rPr>
            <a:t>BEECure™ B: Patent Pending</a:t>
          </a:r>
          <a:endParaRPr lang="en-US" sz="2000" i="0" kern="1200" dirty="0">
            <a:latin typeface="Arial" panose="020B0604020202020204" pitchFamily="34" charset="0"/>
            <a:cs typeface="Arial" panose="020B0604020202020204" pitchFamily="34" charset="0"/>
          </a:endParaRPr>
        </a:p>
      </dsp:txBody>
      <dsp:txXfrm>
        <a:off x="8047542" y="1383716"/>
        <a:ext cx="1947388" cy="973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B5BE-D4B8-4299-BA56-7A94942DDBF5}">
      <dsp:nvSpPr>
        <dsp:cNvPr id="0" name=""/>
        <dsp:cNvSpPr/>
      </dsp:nvSpPr>
      <dsp:spPr>
        <a:xfrm>
          <a:off x="1952443" y="3735"/>
          <a:ext cx="1780796" cy="783552"/>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Autolytic Debridement</a:t>
          </a:r>
          <a:endParaRPr lang="en-US" sz="1800" kern="1200" dirty="0"/>
        </a:p>
      </dsp:txBody>
      <dsp:txXfrm>
        <a:off x="1975392" y="26684"/>
        <a:ext cx="1734898" cy="737654"/>
      </dsp:txXfrm>
    </dsp:sp>
    <dsp:sp modelId="{DEBEE52C-7544-470C-B51E-4A1B21CC605B}">
      <dsp:nvSpPr>
        <dsp:cNvPr id="0" name=""/>
        <dsp:cNvSpPr/>
      </dsp:nvSpPr>
      <dsp:spPr>
        <a:xfrm>
          <a:off x="2130523" y="787288"/>
          <a:ext cx="178079" cy="587664"/>
        </a:xfrm>
        <a:custGeom>
          <a:avLst/>
          <a:gdLst/>
          <a:ahLst/>
          <a:cxnLst/>
          <a:rect l="0" t="0" r="0" b="0"/>
          <a:pathLst>
            <a:path>
              <a:moveTo>
                <a:pt x="0" y="0"/>
              </a:moveTo>
              <a:lnTo>
                <a:pt x="0" y="587664"/>
              </a:lnTo>
              <a:lnTo>
                <a:pt x="178079" y="5876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C921A-88F9-46C4-896B-6368FB3D98DE}">
      <dsp:nvSpPr>
        <dsp:cNvPr id="0" name=""/>
        <dsp:cNvSpPr/>
      </dsp:nvSpPr>
      <dsp:spPr>
        <a:xfrm>
          <a:off x="2308602" y="983176"/>
          <a:ext cx="1253684"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Provide moist environment</a:t>
          </a:r>
          <a:r>
            <a:rPr lang="en-US" sz="1400" kern="1200" dirty="0">
              <a:solidFill>
                <a:srgbClr val="FF0000"/>
              </a:solidFill>
            </a:rPr>
            <a:t>*</a:t>
          </a:r>
        </a:p>
      </dsp:txBody>
      <dsp:txXfrm>
        <a:off x="2331551" y="1006125"/>
        <a:ext cx="1207786" cy="737654"/>
      </dsp:txXfrm>
    </dsp:sp>
    <dsp:sp modelId="{92CAFB54-9E4C-4279-87AC-538F897B022B}">
      <dsp:nvSpPr>
        <dsp:cNvPr id="0" name=""/>
        <dsp:cNvSpPr/>
      </dsp:nvSpPr>
      <dsp:spPr>
        <a:xfrm>
          <a:off x="2130523" y="787288"/>
          <a:ext cx="178079" cy="1567105"/>
        </a:xfrm>
        <a:custGeom>
          <a:avLst/>
          <a:gdLst/>
          <a:ahLst/>
          <a:cxnLst/>
          <a:rect l="0" t="0" r="0" b="0"/>
          <a:pathLst>
            <a:path>
              <a:moveTo>
                <a:pt x="0" y="0"/>
              </a:moveTo>
              <a:lnTo>
                <a:pt x="0" y="1567105"/>
              </a:lnTo>
              <a:lnTo>
                <a:pt x="178079" y="15671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31028-6983-4ABC-A39E-4A9CBA8AADD5}">
      <dsp:nvSpPr>
        <dsp:cNvPr id="0" name=""/>
        <dsp:cNvSpPr/>
      </dsp:nvSpPr>
      <dsp:spPr>
        <a:xfrm>
          <a:off x="2308602" y="1962618"/>
          <a:ext cx="1253684"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Provide debridement action</a:t>
          </a:r>
        </a:p>
      </dsp:txBody>
      <dsp:txXfrm>
        <a:off x="2331551" y="1985567"/>
        <a:ext cx="1207786" cy="737654"/>
      </dsp:txXfrm>
    </dsp:sp>
    <dsp:sp modelId="{8037C74C-F211-4C31-8C96-7D3FC81CDDA7}">
      <dsp:nvSpPr>
        <dsp:cNvPr id="0" name=""/>
        <dsp:cNvSpPr/>
      </dsp:nvSpPr>
      <dsp:spPr>
        <a:xfrm>
          <a:off x="4125016" y="3735"/>
          <a:ext cx="1567105" cy="783552"/>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Microbial Barrier Claim</a:t>
          </a:r>
          <a:endParaRPr lang="en-US" sz="1800" kern="1200"/>
        </a:p>
      </dsp:txBody>
      <dsp:txXfrm>
        <a:off x="4147965" y="26684"/>
        <a:ext cx="1521207" cy="737654"/>
      </dsp:txXfrm>
    </dsp:sp>
    <dsp:sp modelId="{E7F56D68-B4AF-4EC0-81F7-3EE5EDBB9173}">
      <dsp:nvSpPr>
        <dsp:cNvPr id="0" name=""/>
        <dsp:cNvSpPr/>
      </dsp:nvSpPr>
      <dsp:spPr>
        <a:xfrm>
          <a:off x="4281726" y="787288"/>
          <a:ext cx="156710" cy="587664"/>
        </a:xfrm>
        <a:custGeom>
          <a:avLst/>
          <a:gdLst/>
          <a:ahLst/>
          <a:cxnLst/>
          <a:rect l="0" t="0" r="0" b="0"/>
          <a:pathLst>
            <a:path>
              <a:moveTo>
                <a:pt x="0" y="0"/>
              </a:moveTo>
              <a:lnTo>
                <a:pt x="0" y="587664"/>
              </a:lnTo>
              <a:lnTo>
                <a:pt x="156710" y="5876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D9111-DF97-4998-B1B2-4922C3CF83E8}">
      <dsp:nvSpPr>
        <dsp:cNvPr id="0" name=""/>
        <dsp:cNvSpPr/>
      </dsp:nvSpPr>
      <dsp:spPr>
        <a:xfrm>
          <a:off x="4438437" y="983176"/>
          <a:ext cx="1253684"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Protect from bacterial infection</a:t>
          </a:r>
          <a:r>
            <a:rPr lang="en-US" sz="1400" kern="1200" dirty="0">
              <a:solidFill>
                <a:srgbClr val="FF0000"/>
              </a:solidFill>
            </a:rPr>
            <a:t>*</a:t>
          </a:r>
          <a:endParaRPr lang="en-US" sz="1400" kern="1200" dirty="0"/>
        </a:p>
      </dsp:txBody>
      <dsp:txXfrm>
        <a:off x="4461386" y="1006125"/>
        <a:ext cx="1207786" cy="737654"/>
      </dsp:txXfrm>
    </dsp:sp>
    <dsp:sp modelId="{93BF9BB1-C7FB-49B2-A911-5C35891D9E6C}">
      <dsp:nvSpPr>
        <dsp:cNvPr id="0" name=""/>
        <dsp:cNvSpPr/>
      </dsp:nvSpPr>
      <dsp:spPr>
        <a:xfrm>
          <a:off x="6083898" y="3735"/>
          <a:ext cx="1827903" cy="783552"/>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Skin Regeneration</a:t>
          </a:r>
          <a:endParaRPr lang="en-US" sz="1800" kern="1200" dirty="0"/>
        </a:p>
      </dsp:txBody>
      <dsp:txXfrm>
        <a:off x="6106847" y="26684"/>
        <a:ext cx="1782005" cy="737654"/>
      </dsp:txXfrm>
    </dsp:sp>
    <dsp:sp modelId="{8E315370-BB3E-4CE1-A5A7-C11FB5483DCE}">
      <dsp:nvSpPr>
        <dsp:cNvPr id="0" name=""/>
        <dsp:cNvSpPr/>
      </dsp:nvSpPr>
      <dsp:spPr>
        <a:xfrm>
          <a:off x="6266688" y="787288"/>
          <a:ext cx="182790" cy="587664"/>
        </a:xfrm>
        <a:custGeom>
          <a:avLst/>
          <a:gdLst/>
          <a:ahLst/>
          <a:cxnLst/>
          <a:rect l="0" t="0" r="0" b="0"/>
          <a:pathLst>
            <a:path>
              <a:moveTo>
                <a:pt x="0" y="0"/>
              </a:moveTo>
              <a:lnTo>
                <a:pt x="0" y="587664"/>
              </a:lnTo>
              <a:lnTo>
                <a:pt x="182790" y="5876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3C1E60-B947-4A41-9173-18634C77C7A8}">
      <dsp:nvSpPr>
        <dsp:cNvPr id="0" name=""/>
        <dsp:cNvSpPr/>
      </dsp:nvSpPr>
      <dsp:spPr>
        <a:xfrm>
          <a:off x="6449479" y="983176"/>
          <a:ext cx="1689665"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Enhance epidermal migration</a:t>
          </a:r>
        </a:p>
      </dsp:txBody>
      <dsp:txXfrm>
        <a:off x="6472428" y="1006125"/>
        <a:ext cx="1643767" cy="737654"/>
      </dsp:txXfrm>
    </dsp:sp>
    <dsp:sp modelId="{794B4D17-F2D4-4667-92A6-DF7BDF265017}">
      <dsp:nvSpPr>
        <dsp:cNvPr id="0" name=""/>
        <dsp:cNvSpPr/>
      </dsp:nvSpPr>
      <dsp:spPr>
        <a:xfrm>
          <a:off x="6266688" y="787288"/>
          <a:ext cx="182790" cy="1567105"/>
        </a:xfrm>
        <a:custGeom>
          <a:avLst/>
          <a:gdLst/>
          <a:ahLst/>
          <a:cxnLst/>
          <a:rect l="0" t="0" r="0" b="0"/>
          <a:pathLst>
            <a:path>
              <a:moveTo>
                <a:pt x="0" y="0"/>
              </a:moveTo>
              <a:lnTo>
                <a:pt x="0" y="1567105"/>
              </a:lnTo>
              <a:lnTo>
                <a:pt x="182790" y="15671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578EF-6F09-4AF2-BEAB-056620465B5C}">
      <dsp:nvSpPr>
        <dsp:cNvPr id="0" name=""/>
        <dsp:cNvSpPr/>
      </dsp:nvSpPr>
      <dsp:spPr>
        <a:xfrm>
          <a:off x="6449479" y="1962618"/>
          <a:ext cx="1696486"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Promote angiogenesis and connective tissue synthesis</a:t>
          </a:r>
        </a:p>
      </dsp:txBody>
      <dsp:txXfrm>
        <a:off x="6472428" y="1985567"/>
        <a:ext cx="1650588" cy="737654"/>
      </dsp:txXfrm>
    </dsp:sp>
    <dsp:sp modelId="{4D8D281C-10F2-4571-9258-CD78EF37906B}">
      <dsp:nvSpPr>
        <dsp:cNvPr id="0" name=""/>
        <dsp:cNvSpPr/>
      </dsp:nvSpPr>
      <dsp:spPr>
        <a:xfrm>
          <a:off x="6266688" y="787288"/>
          <a:ext cx="182790" cy="2546546"/>
        </a:xfrm>
        <a:custGeom>
          <a:avLst/>
          <a:gdLst/>
          <a:ahLst/>
          <a:cxnLst/>
          <a:rect l="0" t="0" r="0" b="0"/>
          <a:pathLst>
            <a:path>
              <a:moveTo>
                <a:pt x="0" y="0"/>
              </a:moveTo>
              <a:lnTo>
                <a:pt x="0" y="2546546"/>
              </a:lnTo>
              <a:lnTo>
                <a:pt x="182790" y="25465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CA2C2-D795-4C09-9ACC-5E15D6DC9FBD}">
      <dsp:nvSpPr>
        <dsp:cNvPr id="0" name=""/>
        <dsp:cNvSpPr/>
      </dsp:nvSpPr>
      <dsp:spPr>
        <a:xfrm>
          <a:off x="6449479" y="2942059"/>
          <a:ext cx="1992982"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Allow gas exchange between wounded tissue and environment (ROS)</a:t>
          </a:r>
        </a:p>
      </dsp:txBody>
      <dsp:txXfrm>
        <a:off x="6472428" y="2965008"/>
        <a:ext cx="1947084" cy="737654"/>
      </dsp:txXfrm>
    </dsp:sp>
    <dsp:sp modelId="{31FEE053-34C1-49E6-B424-AF9E867000A6}">
      <dsp:nvSpPr>
        <dsp:cNvPr id="0" name=""/>
        <dsp:cNvSpPr/>
      </dsp:nvSpPr>
      <dsp:spPr>
        <a:xfrm>
          <a:off x="6266688" y="787288"/>
          <a:ext cx="182790" cy="3525987"/>
        </a:xfrm>
        <a:custGeom>
          <a:avLst/>
          <a:gdLst/>
          <a:ahLst/>
          <a:cxnLst/>
          <a:rect l="0" t="0" r="0" b="0"/>
          <a:pathLst>
            <a:path>
              <a:moveTo>
                <a:pt x="0" y="0"/>
              </a:moveTo>
              <a:lnTo>
                <a:pt x="0" y="3525987"/>
              </a:lnTo>
              <a:lnTo>
                <a:pt x="182790" y="35259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9582F-8261-4AEC-B21A-6D7511DB48FE}">
      <dsp:nvSpPr>
        <dsp:cNvPr id="0" name=""/>
        <dsp:cNvSpPr/>
      </dsp:nvSpPr>
      <dsp:spPr>
        <a:xfrm>
          <a:off x="6449479" y="3921500"/>
          <a:ext cx="1884225"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Appropriate temperature to improve blood flow</a:t>
          </a:r>
        </a:p>
      </dsp:txBody>
      <dsp:txXfrm>
        <a:off x="6472428" y="3944449"/>
        <a:ext cx="1838327" cy="737654"/>
      </dsp:txXfrm>
    </dsp:sp>
    <dsp:sp modelId="{9F1C9CB2-1864-4D2D-B0F2-F0042B1F5449}">
      <dsp:nvSpPr>
        <dsp:cNvPr id="0" name=""/>
        <dsp:cNvSpPr/>
      </dsp:nvSpPr>
      <dsp:spPr>
        <a:xfrm>
          <a:off x="8303578" y="3735"/>
          <a:ext cx="1567105" cy="783552"/>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Dressings</a:t>
          </a:r>
          <a:endParaRPr lang="en-US" sz="1800" kern="1200" dirty="0"/>
        </a:p>
      </dsp:txBody>
      <dsp:txXfrm>
        <a:off x="8326527" y="26684"/>
        <a:ext cx="1521207" cy="737654"/>
      </dsp:txXfrm>
    </dsp:sp>
    <dsp:sp modelId="{8A91C9EF-C208-42A9-94FE-87B051F5EEF1}">
      <dsp:nvSpPr>
        <dsp:cNvPr id="0" name=""/>
        <dsp:cNvSpPr/>
      </dsp:nvSpPr>
      <dsp:spPr>
        <a:xfrm>
          <a:off x="8460289" y="787288"/>
          <a:ext cx="156710" cy="587664"/>
        </a:xfrm>
        <a:custGeom>
          <a:avLst/>
          <a:gdLst/>
          <a:ahLst/>
          <a:cxnLst/>
          <a:rect l="0" t="0" r="0" b="0"/>
          <a:pathLst>
            <a:path>
              <a:moveTo>
                <a:pt x="0" y="0"/>
              </a:moveTo>
              <a:lnTo>
                <a:pt x="0" y="587664"/>
              </a:lnTo>
              <a:lnTo>
                <a:pt x="156710" y="5876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0447B-21DA-452A-B0BB-A0EF7E9FF2D6}">
      <dsp:nvSpPr>
        <dsp:cNvPr id="0" name=""/>
        <dsp:cNvSpPr/>
      </dsp:nvSpPr>
      <dsp:spPr>
        <a:xfrm>
          <a:off x="8616999" y="983176"/>
          <a:ext cx="1428435"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Non-adherent and easy to remove</a:t>
          </a:r>
        </a:p>
      </dsp:txBody>
      <dsp:txXfrm>
        <a:off x="8639948" y="1006125"/>
        <a:ext cx="1382537" cy="737654"/>
      </dsp:txXfrm>
    </dsp:sp>
    <dsp:sp modelId="{DA9A2BD1-CEC5-40D5-992C-8FB9BF3C99CE}">
      <dsp:nvSpPr>
        <dsp:cNvPr id="0" name=""/>
        <dsp:cNvSpPr/>
      </dsp:nvSpPr>
      <dsp:spPr>
        <a:xfrm>
          <a:off x="8460289" y="787288"/>
          <a:ext cx="156710" cy="1567105"/>
        </a:xfrm>
        <a:custGeom>
          <a:avLst/>
          <a:gdLst/>
          <a:ahLst/>
          <a:cxnLst/>
          <a:rect l="0" t="0" r="0" b="0"/>
          <a:pathLst>
            <a:path>
              <a:moveTo>
                <a:pt x="0" y="0"/>
              </a:moveTo>
              <a:lnTo>
                <a:pt x="0" y="1567105"/>
              </a:lnTo>
              <a:lnTo>
                <a:pt x="156710" y="15671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240BC-B329-479D-9627-945903BCF7E3}">
      <dsp:nvSpPr>
        <dsp:cNvPr id="0" name=""/>
        <dsp:cNvSpPr/>
      </dsp:nvSpPr>
      <dsp:spPr>
        <a:xfrm>
          <a:off x="8616999" y="1962618"/>
          <a:ext cx="1389521" cy="7835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Sterile, non-toxic, and non-allergic</a:t>
          </a:r>
        </a:p>
      </dsp:txBody>
      <dsp:txXfrm>
        <a:off x="8639948" y="1985567"/>
        <a:ext cx="1343623" cy="737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CC87C-3D9A-419C-8585-B75BD81286E2}">
      <dsp:nvSpPr>
        <dsp:cNvPr id="0" name=""/>
        <dsp:cNvSpPr/>
      </dsp:nvSpPr>
      <dsp:spPr>
        <a:xfrm>
          <a:off x="96" y="1322356"/>
          <a:ext cx="3712366" cy="2984976"/>
        </a:xfrm>
        <a:prstGeom prst="ellipse">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2"/>
              </a:solidFill>
            </a:rPr>
            <a:t>Autolytic Debridement</a:t>
          </a:r>
        </a:p>
      </dsp:txBody>
      <dsp:txXfrm>
        <a:off x="543759" y="1759496"/>
        <a:ext cx="2625040" cy="2110696"/>
      </dsp:txXfrm>
    </dsp:sp>
    <dsp:sp modelId="{2F17FA2B-42E5-4390-9862-59A1FF3D9BAF}">
      <dsp:nvSpPr>
        <dsp:cNvPr id="0" name=""/>
        <dsp:cNvSpPr/>
      </dsp:nvSpPr>
      <dsp:spPr>
        <a:xfrm rot="18560892">
          <a:off x="3533420" y="1989580"/>
          <a:ext cx="1711348" cy="0"/>
        </a:xfrm>
        <a:custGeom>
          <a:avLst/>
          <a:gdLst/>
          <a:ahLst/>
          <a:cxnLst/>
          <a:rect l="0" t="0" r="0" b="0"/>
          <a:pathLst>
            <a:path>
              <a:moveTo>
                <a:pt x="0" y="0"/>
              </a:moveTo>
              <a:lnTo>
                <a:pt x="1711348" y="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953F67-1EAB-4D82-BFC0-3D1A898AA976}">
      <dsp:nvSpPr>
        <dsp:cNvPr id="0" name=""/>
        <dsp:cNvSpPr/>
      </dsp:nvSpPr>
      <dsp:spPr>
        <a:xfrm>
          <a:off x="4931618" y="1327881"/>
          <a:ext cx="433923" cy="0"/>
        </a:xfrm>
        <a:prstGeom prst="line">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D16A3E-D0EF-400C-9599-B03C299B998F}">
      <dsp:nvSpPr>
        <dsp:cNvPr id="0" name=""/>
        <dsp:cNvSpPr/>
      </dsp:nvSpPr>
      <dsp:spPr>
        <a:xfrm>
          <a:off x="5365542" y="404807"/>
          <a:ext cx="3076913" cy="184614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Moist Wound Environment</a:t>
          </a:r>
        </a:p>
      </dsp:txBody>
      <dsp:txXfrm>
        <a:off x="5365542" y="404807"/>
        <a:ext cx="3076913" cy="1846147"/>
      </dsp:txXfrm>
    </dsp:sp>
    <dsp:sp modelId="{CE7E0F6E-EAD2-4A35-8C78-C19226265176}">
      <dsp:nvSpPr>
        <dsp:cNvPr id="0" name=""/>
        <dsp:cNvSpPr/>
      </dsp:nvSpPr>
      <dsp:spPr>
        <a:xfrm rot="21583630">
          <a:off x="3851109" y="2811513"/>
          <a:ext cx="1121842" cy="0"/>
        </a:xfrm>
        <a:custGeom>
          <a:avLst/>
          <a:gdLst/>
          <a:ahLst/>
          <a:cxnLst/>
          <a:rect l="0" t="0" r="0" b="0"/>
          <a:pathLst>
            <a:path>
              <a:moveTo>
                <a:pt x="0" y="0"/>
              </a:moveTo>
              <a:lnTo>
                <a:pt x="1121842" y="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9CC430-DA67-4EE4-A901-1D3CFFEF3354}">
      <dsp:nvSpPr>
        <dsp:cNvPr id="0" name=""/>
        <dsp:cNvSpPr/>
      </dsp:nvSpPr>
      <dsp:spPr>
        <a:xfrm>
          <a:off x="4972945" y="2808842"/>
          <a:ext cx="433923" cy="0"/>
        </a:xfrm>
        <a:prstGeom prst="line">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07E4CC-DE4A-401F-9DA6-39E568687A5C}">
      <dsp:nvSpPr>
        <dsp:cNvPr id="0" name=""/>
        <dsp:cNvSpPr/>
      </dsp:nvSpPr>
      <dsp:spPr>
        <a:xfrm>
          <a:off x="5406869" y="1885768"/>
          <a:ext cx="3076913" cy="1846147"/>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Low pH</a:t>
          </a:r>
        </a:p>
      </dsp:txBody>
      <dsp:txXfrm>
        <a:off x="5406869" y="1885768"/>
        <a:ext cx="3076913" cy="1846147"/>
      </dsp:txXfrm>
    </dsp:sp>
    <dsp:sp modelId="{7F6F44CA-DDEB-447C-B9A2-D71915561B73}">
      <dsp:nvSpPr>
        <dsp:cNvPr id="0" name=""/>
        <dsp:cNvSpPr/>
      </dsp:nvSpPr>
      <dsp:spPr>
        <a:xfrm rot="3912445">
          <a:off x="3205024" y="4019309"/>
          <a:ext cx="2127578" cy="0"/>
        </a:xfrm>
        <a:custGeom>
          <a:avLst/>
          <a:gdLst/>
          <a:ahLst/>
          <a:cxnLst/>
          <a:rect l="0" t="0" r="0" b="0"/>
          <a:pathLst>
            <a:path>
              <a:moveTo>
                <a:pt x="0" y="0"/>
              </a:moveTo>
              <a:lnTo>
                <a:pt x="2127578" y="0"/>
              </a:lnTo>
            </a:path>
          </a:pathLst>
        </a:cu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CF6283-0DC6-4E9D-AEEB-6737B1591CE4}">
      <dsp:nvSpPr>
        <dsp:cNvPr id="0" name=""/>
        <dsp:cNvSpPr/>
      </dsp:nvSpPr>
      <dsp:spPr>
        <a:xfrm>
          <a:off x="4714897" y="4985050"/>
          <a:ext cx="487518" cy="0"/>
        </a:xfrm>
        <a:prstGeom prst="line">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1B5440-4C20-4813-AA49-A50C800B2D4C}">
      <dsp:nvSpPr>
        <dsp:cNvPr id="0" name=""/>
        <dsp:cNvSpPr/>
      </dsp:nvSpPr>
      <dsp:spPr>
        <a:xfrm>
          <a:off x="5202416" y="4421161"/>
          <a:ext cx="3456952" cy="1127779"/>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 Osmotic Pressure</a:t>
          </a:r>
        </a:p>
      </dsp:txBody>
      <dsp:txXfrm>
        <a:off x="5202416" y="4421161"/>
        <a:ext cx="3456952" cy="11277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5F2B-183B-4110-B455-976FBC4962D3}">
      <dsp:nvSpPr>
        <dsp:cNvPr id="0" name=""/>
        <dsp:cNvSpPr/>
      </dsp:nvSpPr>
      <dsp:spPr>
        <a:xfrm>
          <a:off x="3240578" y="1765145"/>
          <a:ext cx="2243577" cy="1940785"/>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Anti-microbial Properties</a:t>
          </a:r>
        </a:p>
      </dsp:txBody>
      <dsp:txXfrm>
        <a:off x="3612370" y="2086760"/>
        <a:ext cx="1499993" cy="1297555"/>
      </dsp:txXfrm>
    </dsp:sp>
    <dsp:sp modelId="{148628FD-FB44-40EA-A0C3-308580885B0E}">
      <dsp:nvSpPr>
        <dsp:cNvPr id="0" name=""/>
        <dsp:cNvSpPr/>
      </dsp:nvSpPr>
      <dsp:spPr>
        <a:xfrm>
          <a:off x="4645488" y="836611"/>
          <a:ext cx="846495" cy="729367"/>
        </a:xfrm>
        <a:prstGeom prst="hexagon">
          <a:avLst>
            <a:gd name="adj" fmla="val 28900"/>
            <a:gd name="vf" fmla="val 115470"/>
          </a:avLst>
        </a:prstGeom>
        <a:gradFill rotWithShape="0">
          <a:gsLst>
            <a:gs pos="0">
              <a:schemeClr val="accent1">
                <a:tint val="40000"/>
                <a:hueOff val="0"/>
                <a:satOff val="0"/>
                <a:lumOff val="0"/>
                <a:alphaOff val="0"/>
                <a:tint val="100000"/>
                <a:shade val="85000"/>
                <a:satMod val="100000"/>
                <a:lumMod val="100000"/>
              </a:schemeClr>
            </a:gs>
            <a:gs pos="100000">
              <a:schemeClr val="accent1">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87D114F-7F16-4D1A-B59C-A1CE2EB8E3B7}">
      <dsp:nvSpPr>
        <dsp:cNvPr id="0" name=""/>
        <dsp:cNvSpPr/>
      </dsp:nvSpPr>
      <dsp:spPr>
        <a:xfrm>
          <a:off x="3447244" y="0"/>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Osmotic Pressure</a:t>
          </a:r>
        </a:p>
      </dsp:txBody>
      <dsp:txXfrm>
        <a:off x="3751938" y="263597"/>
        <a:ext cx="1229207" cy="1063407"/>
      </dsp:txXfrm>
    </dsp:sp>
    <dsp:sp modelId="{010BCE11-FE1D-4925-9FBA-FE85CE1BF132}">
      <dsp:nvSpPr>
        <dsp:cNvPr id="0" name=""/>
        <dsp:cNvSpPr/>
      </dsp:nvSpPr>
      <dsp:spPr>
        <a:xfrm>
          <a:off x="5633414" y="2200140"/>
          <a:ext cx="846495" cy="729367"/>
        </a:xfrm>
        <a:prstGeom prst="hexagon">
          <a:avLst>
            <a:gd name="adj" fmla="val 28900"/>
            <a:gd name="vf" fmla="val 115470"/>
          </a:avLst>
        </a:prstGeom>
        <a:gradFill rotWithShape="0">
          <a:gsLst>
            <a:gs pos="0">
              <a:schemeClr val="accent1">
                <a:tint val="40000"/>
                <a:hueOff val="0"/>
                <a:satOff val="0"/>
                <a:lumOff val="0"/>
                <a:alphaOff val="0"/>
                <a:tint val="100000"/>
                <a:shade val="85000"/>
                <a:satMod val="100000"/>
                <a:lumMod val="100000"/>
              </a:schemeClr>
            </a:gs>
            <a:gs pos="100000">
              <a:schemeClr val="accent1">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3E3AF9F-64E3-41C5-9CFB-2D0FD7F11623}">
      <dsp:nvSpPr>
        <dsp:cNvPr id="0" name=""/>
        <dsp:cNvSpPr/>
      </dsp:nvSpPr>
      <dsp:spPr>
        <a:xfrm>
          <a:off x="5133449" y="978326"/>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Low pH</a:t>
          </a:r>
        </a:p>
      </dsp:txBody>
      <dsp:txXfrm>
        <a:off x="5438143" y="1241923"/>
        <a:ext cx="1229207" cy="1063407"/>
      </dsp:txXfrm>
    </dsp:sp>
    <dsp:sp modelId="{D6359745-D839-4B99-8470-B551CFE58AD9}">
      <dsp:nvSpPr>
        <dsp:cNvPr id="0" name=""/>
        <dsp:cNvSpPr/>
      </dsp:nvSpPr>
      <dsp:spPr>
        <a:xfrm>
          <a:off x="4947137" y="3739307"/>
          <a:ext cx="846495" cy="729367"/>
        </a:xfrm>
        <a:prstGeom prst="hexagon">
          <a:avLst>
            <a:gd name="adj" fmla="val 28900"/>
            <a:gd name="vf" fmla="val 115470"/>
          </a:avLst>
        </a:prstGeom>
        <a:gradFill rotWithShape="0">
          <a:gsLst>
            <a:gs pos="0">
              <a:schemeClr val="accent1">
                <a:tint val="40000"/>
                <a:hueOff val="0"/>
                <a:satOff val="0"/>
                <a:lumOff val="0"/>
                <a:alphaOff val="0"/>
                <a:tint val="100000"/>
                <a:shade val="85000"/>
                <a:satMod val="100000"/>
                <a:lumMod val="100000"/>
              </a:schemeClr>
            </a:gs>
            <a:gs pos="100000">
              <a:schemeClr val="accent1">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972EBC8-F24B-4574-8DA9-6C0F40A022A5}">
      <dsp:nvSpPr>
        <dsp:cNvPr id="0" name=""/>
        <dsp:cNvSpPr/>
      </dsp:nvSpPr>
      <dsp:spPr>
        <a:xfrm>
          <a:off x="5133449" y="2901602"/>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Hydrogen Peroxide</a:t>
          </a:r>
        </a:p>
      </dsp:txBody>
      <dsp:txXfrm>
        <a:off x="5438143" y="3165199"/>
        <a:ext cx="1229207" cy="1063407"/>
      </dsp:txXfrm>
    </dsp:sp>
    <dsp:sp modelId="{DAC944A8-5151-4FA6-BF49-A6F890C834A5}">
      <dsp:nvSpPr>
        <dsp:cNvPr id="0" name=""/>
        <dsp:cNvSpPr/>
      </dsp:nvSpPr>
      <dsp:spPr>
        <a:xfrm>
          <a:off x="3244753" y="3899079"/>
          <a:ext cx="846495" cy="729367"/>
        </a:xfrm>
        <a:prstGeom prst="hexagon">
          <a:avLst>
            <a:gd name="adj" fmla="val 28900"/>
            <a:gd name="vf" fmla="val 115470"/>
          </a:avLst>
        </a:prstGeom>
        <a:gradFill rotWithShape="0">
          <a:gsLst>
            <a:gs pos="0">
              <a:schemeClr val="accent1">
                <a:tint val="40000"/>
                <a:hueOff val="0"/>
                <a:satOff val="0"/>
                <a:lumOff val="0"/>
                <a:alphaOff val="0"/>
                <a:tint val="100000"/>
                <a:shade val="85000"/>
                <a:satMod val="100000"/>
                <a:lumMod val="100000"/>
              </a:schemeClr>
            </a:gs>
            <a:gs pos="100000">
              <a:schemeClr val="accent1">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D186EAB-98CD-40B5-8DEE-6597DAEBF7A3}">
      <dsp:nvSpPr>
        <dsp:cNvPr id="0" name=""/>
        <dsp:cNvSpPr/>
      </dsp:nvSpPr>
      <dsp:spPr>
        <a:xfrm>
          <a:off x="3447244" y="3881022"/>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Methylglyoxal</a:t>
          </a:r>
        </a:p>
      </dsp:txBody>
      <dsp:txXfrm>
        <a:off x="3751938" y="4144619"/>
        <a:ext cx="1229207" cy="1063407"/>
      </dsp:txXfrm>
    </dsp:sp>
    <dsp:sp modelId="{4E4E9038-CCEC-427A-B4B2-650389CB175C}">
      <dsp:nvSpPr>
        <dsp:cNvPr id="0" name=""/>
        <dsp:cNvSpPr/>
      </dsp:nvSpPr>
      <dsp:spPr>
        <a:xfrm>
          <a:off x="2240649" y="2536097"/>
          <a:ext cx="846495" cy="729367"/>
        </a:xfrm>
        <a:prstGeom prst="hexagon">
          <a:avLst>
            <a:gd name="adj" fmla="val 28900"/>
            <a:gd name="vf" fmla="val 115470"/>
          </a:avLst>
        </a:prstGeom>
        <a:gradFill rotWithShape="0">
          <a:gsLst>
            <a:gs pos="0">
              <a:schemeClr val="accent1">
                <a:tint val="40000"/>
                <a:hueOff val="0"/>
                <a:satOff val="0"/>
                <a:lumOff val="0"/>
                <a:alphaOff val="0"/>
                <a:tint val="100000"/>
                <a:shade val="85000"/>
                <a:satMod val="100000"/>
                <a:lumMod val="100000"/>
              </a:schemeClr>
            </a:gs>
            <a:gs pos="100000">
              <a:schemeClr val="accent1">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06A0D9E-4D69-4180-BF79-F600F149E993}">
      <dsp:nvSpPr>
        <dsp:cNvPr id="0" name=""/>
        <dsp:cNvSpPr/>
      </dsp:nvSpPr>
      <dsp:spPr>
        <a:xfrm>
          <a:off x="1753210" y="2902696"/>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Polyphenols</a:t>
          </a:r>
        </a:p>
      </dsp:txBody>
      <dsp:txXfrm>
        <a:off x="2057904" y="3166293"/>
        <a:ext cx="1229207" cy="1063407"/>
      </dsp:txXfrm>
    </dsp:sp>
    <dsp:sp modelId="{156C6648-D2CC-4749-985C-3AA4E82FCDE7}">
      <dsp:nvSpPr>
        <dsp:cNvPr id="0" name=""/>
        <dsp:cNvSpPr/>
      </dsp:nvSpPr>
      <dsp:spPr>
        <a:xfrm>
          <a:off x="1753210" y="976137"/>
          <a:ext cx="1838595" cy="1590601"/>
        </a:xfrm>
        <a:prstGeom prst="hexagon">
          <a:avLst>
            <a:gd name="adj" fmla="val 28570"/>
            <a:gd name="vf" fmla="val 115470"/>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Low water Activity</a:t>
          </a:r>
        </a:p>
      </dsp:txBody>
      <dsp:txXfrm>
        <a:off x="2057904" y="1239734"/>
        <a:ext cx="1229207" cy="10634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60682-0B63-4F6A-B01B-CA7E90487AFA}">
      <dsp:nvSpPr>
        <dsp:cNvPr id="0" name=""/>
        <dsp:cNvSpPr/>
      </dsp:nvSpPr>
      <dsp:spPr>
        <a:xfrm rot="5400000">
          <a:off x="1720090" y="-443885"/>
          <a:ext cx="2130943" cy="3958261"/>
        </a:xfrm>
        <a:prstGeom prst="corner">
          <a:avLst>
            <a:gd name="adj1" fmla="val 16120"/>
            <a:gd name="adj2" fmla="val 16110"/>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C667B9-E36E-4172-95ED-1C2F81D92F76}">
      <dsp:nvSpPr>
        <dsp:cNvPr id="0" name=""/>
        <dsp:cNvSpPr/>
      </dsp:nvSpPr>
      <dsp:spPr>
        <a:xfrm>
          <a:off x="1101662" y="831922"/>
          <a:ext cx="3721539" cy="2766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44650">
            <a:lnSpc>
              <a:spcPct val="90000"/>
            </a:lnSpc>
            <a:spcBef>
              <a:spcPct val="0"/>
            </a:spcBef>
            <a:spcAft>
              <a:spcPct val="35000"/>
            </a:spcAft>
            <a:buNone/>
          </a:pPr>
          <a:r>
            <a:rPr lang="en-US" sz="3700" kern="1200" dirty="0"/>
            <a:t>Segments:</a:t>
          </a:r>
        </a:p>
        <a:p>
          <a:pPr marL="228600" lvl="1" indent="-228600" algn="l" defTabSz="1066800">
            <a:lnSpc>
              <a:spcPct val="90000"/>
            </a:lnSpc>
            <a:spcBef>
              <a:spcPct val="0"/>
            </a:spcBef>
            <a:spcAft>
              <a:spcPct val="15000"/>
            </a:spcAft>
            <a:buChar char="•"/>
          </a:pPr>
          <a:r>
            <a:rPr lang="en-US" sz="2400" kern="1200" dirty="0"/>
            <a:t>Moist Wound Care</a:t>
          </a:r>
        </a:p>
        <a:p>
          <a:pPr marL="228600" lvl="1" indent="-228600" algn="l" defTabSz="1066800">
            <a:lnSpc>
              <a:spcPct val="90000"/>
            </a:lnSpc>
            <a:spcBef>
              <a:spcPct val="0"/>
            </a:spcBef>
            <a:spcAft>
              <a:spcPct val="15000"/>
            </a:spcAft>
            <a:buChar char="•"/>
          </a:pPr>
          <a:r>
            <a:rPr lang="en-US" sz="2400" kern="1200" dirty="0"/>
            <a:t>Antimicrobial</a:t>
          </a:r>
        </a:p>
        <a:p>
          <a:pPr marL="228600" lvl="1" indent="-228600" algn="l" defTabSz="1066800">
            <a:lnSpc>
              <a:spcPct val="90000"/>
            </a:lnSpc>
            <a:spcBef>
              <a:spcPct val="0"/>
            </a:spcBef>
            <a:spcAft>
              <a:spcPct val="15000"/>
            </a:spcAft>
            <a:buChar char="•"/>
          </a:pPr>
          <a:r>
            <a:rPr lang="en-US" sz="2400" kern="1200" dirty="0"/>
            <a:t>Active Wound Care</a:t>
          </a:r>
        </a:p>
      </dsp:txBody>
      <dsp:txXfrm>
        <a:off x="1101662" y="831922"/>
        <a:ext cx="3721539" cy="2766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C23D-6814-4B97-A975-CB75EAA2B7B7}">
      <dsp:nvSpPr>
        <dsp:cNvPr id="0" name=""/>
        <dsp:cNvSpPr/>
      </dsp:nvSpPr>
      <dsp:spPr>
        <a:xfrm>
          <a:off x="372856" y="0"/>
          <a:ext cx="9477078" cy="5492405"/>
        </a:xfrm>
        <a:prstGeom prst="swooshArrow">
          <a:avLst>
            <a:gd name="adj1" fmla="val 25000"/>
            <a:gd name="adj2" fmla="val 25000"/>
          </a:avLst>
        </a:prstGeom>
        <a:gradFill flip="none" rotWithShape="0">
          <a:gsLst>
            <a:gs pos="0">
              <a:srgbClr val="9EA274"/>
            </a:gs>
            <a:gs pos="50000">
              <a:schemeClr val="accent2">
                <a:tint val="40000"/>
                <a:hueOff val="0"/>
                <a:satOff val="0"/>
                <a:lumOff val="0"/>
                <a:shade val="67500"/>
                <a:satMod val="115000"/>
              </a:schemeClr>
            </a:gs>
            <a:gs pos="100000">
              <a:schemeClr val="accent2">
                <a:tint val="40000"/>
                <a:hueOff val="0"/>
                <a:satOff val="0"/>
                <a:lumOff val="0"/>
                <a:shade val="100000"/>
                <a:satMod val="115000"/>
              </a:schemeClr>
            </a:gs>
          </a:gsLst>
          <a:lin ang="10800000" scaled="1"/>
          <a:tileRect/>
        </a:gra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3E2700-27AB-40E6-A76A-080740C24405}">
      <dsp:nvSpPr>
        <dsp:cNvPr id="0" name=""/>
        <dsp:cNvSpPr/>
      </dsp:nvSpPr>
      <dsp:spPr>
        <a:xfrm>
          <a:off x="1588963" y="4084152"/>
          <a:ext cx="202120" cy="202120"/>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C33D5D-FF27-4690-AD52-C7405579FC1D}">
      <dsp:nvSpPr>
        <dsp:cNvPr id="0" name=""/>
        <dsp:cNvSpPr/>
      </dsp:nvSpPr>
      <dsp:spPr>
        <a:xfrm>
          <a:off x="1690023" y="4185212"/>
          <a:ext cx="1502722" cy="130719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7099"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2017</a:t>
          </a:r>
        </a:p>
        <a:p>
          <a:pPr marL="114300" lvl="1" indent="-114300" algn="l" defTabSz="533400">
            <a:lnSpc>
              <a:spcPct val="90000"/>
            </a:lnSpc>
            <a:spcBef>
              <a:spcPct val="0"/>
            </a:spcBef>
            <a:spcAft>
              <a:spcPct val="15000"/>
            </a:spcAft>
            <a:buChar char="•"/>
          </a:pPr>
          <a:r>
            <a:rPr lang="en-US" sz="1200" kern="1200" dirty="0"/>
            <a:t>Two additional formulation Patents assigned to SanMelix BEECure™ I &amp; BEECure™ B</a:t>
          </a:r>
        </a:p>
      </dsp:txBody>
      <dsp:txXfrm>
        <a:off x="1690023" y="4185212"/>
        <a:ext cx="1502722" cy="1307192"/>
      </dsp:txXfrm>
    </dsp:sp>
    <dsp:sp modelId="{B35A0911-317C-4F35-B3F1-8B82FD618669}">
      <dsp:nvSpPr>
        <dsp:cNvPr id="0" name=""/>
        <dsp:cNvSpPr/>
      </dsp:nvSpPr>
      <dsp:spPr>
        <a:xfrm>
          <a:off x="3016988" y="2806618"/>
          <a:ext cx="351513" cy="351513"/>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99B675-C052-4384-8F2D-CEF6F80D39B5}">
      <dsp:nvSpPr>
        <dsp:cNvPr id="0" name=""/>
        <dsp:cNvSpPr/>
      </dsp:nvSpPr>
      <dsp:spPr>
        <a:xfrm>
          <a:off x="3192745" y="2982375"/>
          <a:ext cx="1845448" cy="25100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626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2018</a:t>
          </a:r>
        </a:p>
        <a:p>
          <a:pPr marL="114300" lvl="1" indent="-114300" algn="l" defTabSz="533400">
            <a:lnSpc>
              <a:spcPct val="90000"/>
            </a:lnSpc>
            <a:spcBef>
              <a:spcPct val="0"/>
            </a:spcBef>
            <a:spcAft>
              <a:spcPct val="15000"/>
            </a:spcAft>
            <a:buChar char="•"/>
          </a:pPr>
          <a:r>
            <a:rPr lang="en-US" sz="1200" kern="1200" dirty="0"/>
            <a:t>FDA pre-submission 510(k) meeting</a:t>
          </a:r>
        </a:p>
        <a:p>
          <a:pPr marL="114300" lvl="1" indent="-114300" algn="l" defTabSz="533400">
            <a:lnSpc>
              <a:spcPct val="90000"/>
            </a:lnSpc>
            <a:spcBef>
              <a:spcPct val="0"/>
            </a:spcBef>
            <a:spcAft>
              <a:spcPct val="15000"/>
            </a:spcAft>
            <a:buChar char="•"/>
          </a:pPr>
          <a:r>
            <a:rPr lang="en-US" sz="1200" kern="1200" dirty="0"/>
            <a:t>Wound dressing samples produced</a:t>
          </a:r>
        </a:p>
        <a:p>
          <a:pPr marL="114300" lvl="1" indent="-114300" algn="l" defTabSz="533400">
            <a:lnSpc>
              <a:spcPct val="90000"/>
            </a:lnSpc>
            <a:spcBef>
              <a:spcPct val="0"/>
            </a:spcBef>
            <a:spcAft>
              <a:spcPct val="15000"/>
            </a:spcAft>
            <a:buChar char="•"/>
          </a:pPr>
          <a:r>
            <a:rPr lang="en-US" sz="1200" kern="1200" dirty="0"/>
            <a:t>SOW for FDA 510(k) testing with Air Force CRADA</a:t>
          </a:r>
        </a:p>
      </dsp:txBody>
      <dsp:txXfrm>
        <a:off x="3192745" y="2982375"/>
        <a:ext cx="1845448" cy="2510029"/>
      </dsp:txXfrm>
    </dsp:sp>
    <dsp:sp modelId="{B2E7B185-461A-4A05-9EB0-CEF65C1E0C96}">
      <dsp:nvSpPr>
        <dsp:cNvPr id="0" name=""/>
        <dsp:cNvSpPr/>
      </dsp:nvSpPr>
      <dsp:spPr>
        <a:xfrm>
          <a:off x="4840466" y="1865220"/>
          <a:ext cx="465755" cy="465755"/>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A60373-9301-4A7B-9496-F0A85FA32907}">
      <dsp:nvSpPr>
        <dsp:cNvPr id="0" name=""/>
        <dsp:cNvSpPr/>
      </dsp:nvSpPr>
      <dsp:spPr>
        <a:xfrm>
          <a:off x="5073344" y="2098098"/>
          <a:ext cx="1845448" cy="339430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6794" tIns="0" rIns="0" bIns="0" numCol="1" spcCol="1270" anchor="t" anchorCtr="0">
          <a:noAutofit/>
        </a:bodyPr>
        <a:lstStyle/>
        <a:p>
          <a:pPr marL="0" lvl="0" indent="0" algn="l" defTabSz="711200">
            <a:lnSpc>
              <a:spcPct val="90000"/>
            </a:lnSpc>
            <a:spcBef>
              <a:spcPct val="0"/>
            </a:spcBef>
            <a:spcAft>
              <a:spcPts val="1200"/>
            </a:spcAft>
            <a:buNone/>
          </a:pPr>
          <a:r>
            <a:rPr lang="en-US" sz="1600" kern="1200" dirty="0"/>
            <a:t>2019</a:t>
          </a:r>
        </a:p>
        <a:p>
          <a:pPr marL="114300" lvl="1" indent="-114300" algn="l" defTabSz="533400">
            <a:lnSpc>
              <a:spcPct val="90000"/>
            </a:lnSpc>
            <a:spcBef>
              <a:spcPct val="0"/>
            </a:spcBef>
            <a:spcAft>
              <a:spcPct val="15000"/>
            </a:spcAft>
            <a:buChar char="•"/>
          </a:pPr>
          <a:r>
            <a:rPr lang="en-US" sz="1200" kern="1200" dirty="0"/>
            <a:t>BEECure™ M Patent issued</a:t>
          </a:r>
        </a:p>
        <a:p>
          <a:pPr marL="114300" lvl="1" indent="-114300" algn="l" defTabSz="533400">
            <a:lnSpc>
              <a:spcPct val="90000"/>
            </a:lnSpc>
            <a:spcBef>
              <a:spcPct val="0"/>
            </a:spcBef>
            <a:spcAft>
              <a:spcPct val="15000"/>
            </a:spcAft>
            <a:buChar char="•"/>
          </a:pPr>
          <a:r>
            <a:rPr lang="en-US" sz="1200" kern="1200" dirty="0"/>
            <a:t>Honey supply agreement executed</a:t>
          </a:r>
        </a:p>
        <a:p>
          <a:pPr marL="114300" lvl="1" indent="-114300" algn="l" defTabSz="533400">
            <a:lnSpc>
              <a:spcPct val="90000"/>
            </a:lnSpc>
            <a:spcBef>
              <a:spcPct val="0"/>
            </a:spcBef>
            <a:spcAft>
              <a:spcPct val="15000"/>
            </a:spcAft>
            <a:buChar char="•"/>
          </a:pPr>
          <a:r>
            <a:rPr lang="en-US" sz="1200" kern="1200" dirty="0"/>
            <a:t>U.S. Air Force begins testing </a:t>
          </a:r>
        </a:p>
        <a:p>
          <a:pPr marL="114300" lvl="1" indent="-114300" algn="l" defTabSz="533400">
            <a:lnSpc>
              <a:spcPct val="90000"/>
            </a:lnSpc>
            <a:spcBef>
              <a:spcPct val="0"/>
            </a:spcBef>
            <a:spcAft>
              <a:spcPct val="15000"/>
            </a:spcAft>
            <a:buChar char="•"/>
          </a:pPr>
          <a:r>
            <a:rPr lang="en-US" sz="1200" kern="1200" dirty="0"/>
            <a:t>Launched equity crowdfunding campaign</a:t>
          </a:r>
        </a:p>
      </dsp:txBody>
      <dsp:txXfrm>
        <a:off x="5073344" y="2098098"/>
        <a:ext cx="1845448" cy="3394306"/>
      </dsp:txXfrm>
    </dsp:sp>
    <dsp:sp modelId="{29EDF98E-41A9-42E7-A126-FBF2C194F9B8}">
      <dsp:nvSpPr>
        <dsp:cNvPr id="0" name=""/>
        <dsp:cNvSpPr/>
      </dsp:nvSpPr>
      <dsp:spPr>
        <a:xfrm>
          <a:off x="6826520" y="1242382"/>
          <a:ext cx="623937" cy="623937"/>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A8EBE3F-B419-43AD-9421-92D33AF6CF12}">
      <dsp:nvSpPr>
        <dsp:cNvPr id="0" name=""/>
        <dsp:cNvSpPr/>
      </dsp:nvSpPr>
      <dsp:spPr>
        <a:xfrm>
          <a:off x="6927037" y="1554350"/>
          <a:ext cx="1845448" cy="393805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30611"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2020-2021</a:t>
          </a:r>
        </a:p>
        <a:p>
          <a:pPr marL="114300" lvl="1" indent="-114300" algn="l" defTabSz="533400">
            <a:lnSpc>
              <a:spcPct val="90000"/>
            </a:lnSpc>
            <a:spcBef>
              <a:spcPct val="0"/>
            </a:spcBef>
            <a:spcAft>
              <a:spcPct val="15000"/>
            </a:spcAft>
            <a:buChar char="•"/>
          </a:pPr>
          <a:r>
            <a:rPr lang="en-US" sz="1200" kern="1200" dirty="0"/>
            <a:t>510(k) clearance BEECure™ M</a:t>
          </a:r>
        </a:p>
        <a:p>
          <a:pPr marL="114300" lvl="1" indent="-114300" algn="l" defTabSz="533400">
            <a:lnSpc>
              <a:spcPct val="90000"/>
            </a:lnSpc>
            <a:spcBef>
              <a:spcPct val="0"/>
            </a:spcBef>
            <a:spcAft>
              <a:spcPct val="15000"/>
            </a:spcAft>
            <a:buChar char="•"/>
          </a:pPr>
          <a:r>
            <a:rPr lang="en-US" sz="1200" kern="1200" dirty="0"/>
            <a:t>510(k) clearance BEECure™ R</a:t>
          </a:r>
        </a:p>
        <a:p>
          <a:pPr marL="114300" lvl="1" indent="-114300" algn="l" defTabSz="533400">
            <a:lnSpc>
              <a:spcPct val="90000"/>
            </a:lnSpc>
            <a:spcBef>
              <a:spcPct val="0"/>
            </a:spcBef>
            <a:spcAft>
              <a:spcPct val="15000"/>
            </a:spcAft>
            <a:buChar char="•"/>
          </a:pPr>
          <a:r>
            <a:rPr lang="en-US" sz="1200" kern="1200" dirty="0"/>
            <a:t>Reimbursement code</a:t>
          </a:r>
        </a:p>
        <a:p>
          <a:pPr marL="114300" lvl="1" indent="-114300" algn="l" defTabSz="533400">
            <a:lnSpc>
              <a:spcPct val="90000"/>
            </a:lnSpc>
            <a:spcBef>
              <a:spcPct val="0"/>
            </a:spcBef>
            <a:spcAft>
              <a:spcPct val="15000"/>
            </a:spcAft>
            <a:buChar char="•"/>
          </a:pPr>
          <a:r>
            <a:rPr lang="en-US" sz="1200" kern="1200" dirty="0"/>
            <a:t>Evidence based Clinical Trials</a:t>
          </a:r>
        </a:p>
      </dsp:txBody>
      <dsp:txXfrm>
        <a:off x="6927037" y="1554350"/>
        <a:ext cx="1845448" cy="39380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B6995-7187-48C7-90F8-03B2F390D56D}">
      <dsp:nvSpPr>
        <dsp:cNvPr id="0" name=""/>
        <dsp:cNvSpPr/>
      </dsp:nvSpPr>
      <dsp:spPr>
        <a:xfrm>
          <a:off x="1012911" y="0"/>
          <a:ext cx="5418667" cy="5418667"/>
        </a:xfrm>
        <a:prstGeom prst="triangle">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5C76E5-58C2-4256-9BE2-83608FEB9589}">
      <dsp:nvSpPr>
        <dsp:cNvPr id="0" name=""/>
        <dsp:cNvSpPr/>
      </dsp:nvSpPr>
      <dsp:spPr>
        <a:xfrm>
          <a:off x="3657599" y="542395"/>
          <a:ext cx="3522133" cy="96308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$7M to $10M </a:t>
          </a:r>
        </a:p>
        <a:p>
          <a:pPr marL="0" lvl="0" indent="0" algn="ctr" defTabSz="977900">
            <a:lnSpc>
              <a:spcPct val="90000"/>
            </a:lnSpc>
            <a:spcBef>
              <a:spcPct val="0"/>
            </a:spcBef>
            <a:spcAft>
              <a:spcPct val="35000"/>
            </a:spcAft>
            <a:buNone/>
          </a:pPr>
          <a:r>
            <a:rPr lang="en-US" sz="2200" kern="1200" dirty="0"/>
            <a:t>Private or Public</a:t>
          </a:r>
        </a:p>
      </dsp:txBody>
      <dsp:txXfrm>
        <a:off x="3704613" y="589409"/>
        <a:ext cx="3428105" cy="869055"/>
      </dsp:txXfrm>
    </dsp:sp>
    <dsp:sp modelId="{54F77EDC-2E24-419E-BBD0-1528E03BE3D9}">
      <dsp:nvSpPr>
        <dsp:cNvPr id="0" name=""/>
        <dsp:cNvSpPr/>
      </dsp:nvSpPr>
      <dsp:spPr>
        <a:xfrm>
          <a:off x="3657599" y="1625864"/>
          <a:ext cx="3522133" cy="96308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$2M to $3M                  Private for Clinical Trials</a:t>
          </a:r>
        </a:p>
      </dsp:txBody>
      <dsp:txXfrm>
        <a:off x="3704613" y="1672878"/>
        <a:ext cx="3428105" cy="869055"/>
      </dsp:txXfrm>
    </dsp:sp>
    <dsp:sp modelId="{E7883B3F-61BC-4ABA-AA7D-BA193AB80B79}">
      <dsp:nvSpPr>
        <dsp:cNvPr id="0" name=""/>
        <dsp:cNvSpPr/>
      </dsp:nvSpPr>
      <dsp:spPr>
        <a:xfrm>
          <a:off x="3657599" y="2709333"/>
          <a:ext cx="3522133" cy="96308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$565,000                   Initial Raise &amp; CF</a:t>
          </a:r>
        </a:p>
      </dsp:txBody>
      <dsp:txXfrm>
        <a:off x="3704613" y="2756347"/>
        <a:ext cx="3428105" cy="869055"/>
      </dsp:txXfrm>
    </dsp:sp>
    <dsp:sp modelId="{8C34BA46-2862-4E04-9380-2F863FF5D601}">
      <dsp:nvSpPr>
        <dsp:cNvPr id="0" name=""/>
        <dsp:cNvSpPr/>
      </dsp:nvSpPr>
      <dsp:spPr>
        <a:xfrm>
          <a:off x="3657599" y="3792802"/>
          <a:ext cx="3522133" cy="963083"/>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$130,000 Founders</a:t>
          </a:r>
        </a:p>
      </dsp:txBody>
      <dsp:txXfrm>
        <a:off x="3704613" y="3839816"/>
        <a:ext cx="3428105" cy="8690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0.51397</cdr:x>
      <cdr:y>0.5</cdr:y>
    </cdr:from>
    <cdr:to>
      <cdr:x>0.76778</cdr:x>
      <cdr:y>0.69702</cdr:y>
    </cdr:to>
    <cdr:sp macro="" textlink="">
      <cdr:nvSpPr>
        <cdr:cNvPr id="2" name="TextBox 1">
          <a:extLst xmlns:a="http://schemas.openxmlformats.org/drawingml/2006/main">
            <a:ext uri="{FF2B5EF4-FFF2-40B4-BE49-F238E27FC236}">
              <a16:creationId xmlns:a16="http://schemas.microsoft.com/office/drawing/2014/main" id="{D661F83E-AC3F-457E-AC36-8663E97899B2}"/>
            </a:ext>
          </a:extLst>
        </cdr:cNvPr>
        <cdr:cNvSpPr txBox="1"/>
      </cdr:nvSpPr>
      <cdr:spPr>
        <a:xfrm xmlns:a="http://schemas.openxmlformats.org/drawingml/2006/main">
          <a:off x="3769794" y="3001606"/>
          <a:ext cx="1861609" cy="118272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t>Total Global Market </a:t>
          </a:r>
        </a:p>
        <a:p xmlns:a="http://schemas.openxmlformats.org/drawingml/2006/main">
          <a:pPr algn="ctr"/>
          <a:r>
            <a:rPr lang="en-US" sz="1600" b="1" dirty="0"/>
            <a:t>$13.5 Billion</a:t>
          </a:r>
        </a:p>
        <a:p xmlns:a="http://schemas.openxmlformats.org/drawingml/2006/main">
          <a:pPr algn="ctr"/>
          <a:r>
            <a:rPr lang="en-US" sz="1600" b="1" dirty="0"/>
            <a:t>100%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0AFF986-A127-4413-910E-EC083AD6F42C}" type="datetimeFigureOut">
              <a:rPr lang="en-US" smtClean="0"/>
              <a:t>11/6/2019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8DC37D6-73CB-401A-8744-D7B2524029FC}" type="slidenum">
              <a:rPr lang="en-US" smtClean="0"/>
              <a:t>‹#›</a:t>
            </a:fld>
            <a:endParaRPr lang="en-US" dirty="0"/>
          </a:p>
        </p:txBody>
      </p:sp>
    </p:spTree>
    <p:extLst>
      <p:ext uri="{BB962C8B-B14F-4D97-AF65-F5344CB8AC3E}">
        <p14:creationId xmlns:p14="http://schemas.microsoft.com/office/powerpoint/2010/main" val="186134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DC37D6-73CB-401A-8744-D7B2524029FC}" type="slidenum">
              <a:rPr lang="en-US" smtClean="0"/>
              <a:t>2</a:t>
            </a:fld>
            <a:endParaRPr lang="en-US" dirty="0"/>
          </a:p>
        </p:txBody>
      </p:sp>
    </p:spTree>
    <p:extLst>
      <p:ext uri="{BB962C8B-B14F-4D97-AF65-F5344CB8AC3E}">
        <p14:creationId xmlns:p14="http://schemas.microsoft.com/office/powerpoint/2010/main" val="3829078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11</a:t>
            </a:fld>
            <a:endParaRPr lang="en-US" dirty="0"/>
          </a:p>
        </p:txBody>
      </p:sp>
    </p:spTree>
    <p:extLst>
      <p:ext uri="{BB962C8B-B14F-4D97-AF65-F5344CB8AC3E}">
        <p14:creationId xmlns:p14="http://schemas.microsoft.com/office/powerpoint/2010/main" val="55518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12</a:t>
            </a:fld>
            <a:endParaRPr lang="en-US" dirty="0"/>
          </a:p>
        </p:txBody>
      </p:sp>
    </p:spTree>
    <p:extLst>
      <p:ext uri="{BB962C8B-B14F-4D97-AF65-F5344CB8AC3E}">
        <p14:creationId xmlns:p14="http://schemas.microsoft.com/office/powerpoint/2010/main" val="106739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13</a:t>
            </a:fld>
            <a:endParaRPr lang="en-US" dirty="0"/>
          </a:p>
        </p:txBody>
      </p:sp>
    </p:spTree>
    <p:extLst>
      <p:ext uri="{BB962C8B-B14F-4D97-AF65-F5344CB8AC3E}">
        <p14:creationId xmlns:p14="http://schemas.microsoft.com/office/powerpoint/2010/main" val="17451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$750 and $2m </a:t>
            </a:r>
          </a:p>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14</a:t>
            </a:fld>
            <a:endParaRPr lang="en-US" dirty="0"/>
          </a:p>
        </p:txBody>
      </p:sp>
    </p:spTree>
    <p:extLst>
      <p:ext uri="{BB962C8B-B14F-4D97-AF65-F5344CB8AC3E}">
        <p14:creationId xmlns:p14="http://schemas.microsoft.com/office/powerpoint/2010/main" val="90990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15</a:t>
            </a:fld>
            <a:endParaRPr lang="en-US" dirty="0"/>
          </a:p>
        </p:txBody>
      </p:sp>
    </p:spTree>
    <p:extLst>
      <p:ext uri="{BB962C8B-B14F-4D97-AF65-F5344CB8AC3E}">
        <p14:creationId xmlns:p14="http://schemas.microsoft.com/office/powerpoint/2010/main" val="279684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16</a:t>
            </a:fld>
            <a:endParaRPr lang="en-US" dirty="0"/>
          </a:p>
        </p:txBody>
      </p:sp>
    </p:spTree>
    <p:extLst>
      <p:ext uri="{BB962C8B-B14F-4D97-AF65-F5344CB8AC3E}">
        <p14:creationId xmlns:p14="http://schemas.microsoft.com/office/powerpoint/2010/main" val="33952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DC37D6-73CB-401A-8744-D7B2524029FC}" type="slidenum">
              <a:rPr lang="en-US" smtClean="0"/>
              <a:t>17</a:t>
            </a:fld>
            <a:endParaRPr lang="en-US" dirty="0"/>
          </a:p>
        </p:txBody>
      </p:sp>
    </p:spTree>
    <p:extLst>
      <p:ext uri="{BB962C8B-B14F-4D97-AF65-F5344CB8AC3E}">
        <p14:creationId xmlns:p14="http://schemas.microsoft.com/office/powerpoint/2010/main" val="329659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40AB3FC-31FD-40AA-BD26-E7B61BB584BD}" type="slidenum">
              <a:rPr lang="en-US" smtClean="0"/>
              <a:t>3</a:t>
            </a:fld>
            <a:endParaRPr lang="en-US" dirty="0"/>
          </a:p>
        </p:txBody>
      </p:sp>
    </p:spTree>
    <p:extLst>
      <p:ext uri="{BB962C8B-B14F-4D97-AF65-F5344CB8AC3E}">
        <p14:creationId xmlns:p14="http://schemas.microsoft.com/office/powerpoint/2010/main" val="235755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4</a:t>
            </a:fld>
            <a:endParaRPr lang="en-US" dirty="0"/>
          </a:p>
        </p:txBody>
      </p:sp>
    </p:spTree>
    <p:extLst>
      <p:ext uri="{BB962C8B-B14F-4D97-AF65-F5344CB8AC3E}">
        <p14:creationId xmlns:p14="http://schemas.microsoft.com/office/powerpoint/2010/main" val="422718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5</a:t>
            </a:fld>
            <a:endParaRPr lang="en-US" dirty="0"/>
          </a:p>
        </p:txBody>
      </p:sp>
    </p:spTree>
    <p:extLst>
      <p:ext uri="{BB962C8B-B14F-4D97-AF65-F5344CB8AC3E}">
        <p14:creationId xmlns:p14="http://schemas.microsoft.com/office/powerpoint/2010/main" val="415435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6</a:t>
            </a:fld>
            <a:endParaRPr lang="en-US" dirty="0"/>
          </a:p>
        </p:txBody>
      </p:sp>
    </p:spTree>
    <p:extLst>
      <p:ext uri="{BB962C8B-B14F-4D97-AF65-F5344CB8AC3E}">
        <p14:creationId xmlns:p14="http://schemas.microsoft.com/office/powerpoint/2010/main" val="141647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7</a:t>
            </a:fld>
            <a:endParaRPr lang="en-US" dirty="0"/>
          </a:p>
        </p:txBody>
      </p:sp>
    </p:spTree>
    <p:extLst>
      <p:ext uri="{BB962C8B-B14F-4D97-AF65-F5344CB8AC3E}">
        <p14:creationId xmlns:p14="http://schemas.microsoft.com/office/powerpoint/2010/main" val="206159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8</a:t>
            </a:fld>
            <a:endParaRPr lang="en-US" dirty="0"/>
          </a:p>
        </p:txBody>
      </p:sp>
    </p:spTree>
    <p:extLst>
      <p:ext uri="{BB962C8B-B14F-4D97-AF65-F5344CB8AC3E}">
        <p14:creationId xmlns:p14="http://schemas.microsoft.com/office/powerpoint/2010/main" val="407047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9</a:t>
            </a:fld>
            <a:endParaRPr lang="en-US" dirty="0"/>
          </a:p>
        </p:txBody>
      </p:sp>
    </p:spTree>
    <p:extLst>
      <p:ext uri="{BB962C8B-B14F-4D97-AF65-F5344CB8AC3E}">
        <p14:creationId xmlns:p14="http://schemas.microsoft.com/office/powerpoint/2010/main" val="207637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Regeneration :</a:t>
            </a:r>
          </a:p>
          <a:p>
            <a:r>
              <a:rPr lang="en-US" dirty="0"/>
              <a:t>Talking points:</a:t>
            </a:r>
          </a:p>
          <a:p>
            <a:endParaRPr lang="en-US" dirty="0"/>
          </a:p>
        </p:txBody>
      </p:sp>
      <p:sp>
        <p:nvSpPr>
          <p:cNvPr id="4" name="Slide Number Placeholder 3"/>
          <p:cNvSpPr>
            <a:spLocks noGrp="1"/>
          </p:cNvSpPr>
          <p:nvPr>
            <p:ph type="sldNum" sz="quarter" idx="5"/>
          </p:nvPr>
        </p:nvSpPr>
        <p:spPr/>
        <p:txBody>
          <a:bodyPr/>
          <a:lstStyle/>
          <a:p>
            <a:fld id="{640AB3FC-31FD-40AA-BD26-E7B61BB584BD}" type="slidenum">
              <a:rPr lang="en-US" smtClean="0"/>
              <a:t>10</a:t>
            </a:fld>
            <a:endParaRPr lang="en-US" dirty="0"/>
          </a:p>
        </p:txBody>
      </p:sp>
    </p:spTree>
    <p:extLst>
      <p:ext uri="{BB962C8B-B14F-4D97-AF65-F5344CB8AC3E}">
        <p14:creationId xmlns:p14="http://schemas.microsoft.com/office/powerpoint/2010/main" val="375678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2F4A513-39EC-4A45-BC10-735587927DB1}"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28648-2D6B-428D-BAA2-8EC29BE6008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2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A6956D-D2A8-4EA8-942A-8E285EBD1028}"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185640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E90A6-2A6C-455B-BC40-2EE5670411C9}"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28648-2D6B-428D-BAA2-8EC29BE6008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70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0944" y="363745"/>
            <a:ext cx="11304016" cy="812783"/>
          </a:xfrm>
          <a:prstGeom prst="rect">
            <a:avLst/>
          </a:prstGeom>
          <a:blipFill>
            <a:blip r:embed="rId2" cstate="print"/>
            <a:stretch>
              <a:fillRect/>
            </a:stretch>
          </a:blipFill>
        </p:spPr>
        <p:txBody>
          <a:bodyPr wrap="square" lIns="0" tIns="0" rIns="0" bIns="0" rtlCol="0"/>
          <a:lstStyle/>
          <a:p>
            <a:endParaRPr sz="2400" dirty="0"/>
          </a:p>
        </p:txBody>
      </p:sp>
      <p:sp>
        <p:nvSpPr>
          <p:cNvPr id="17" name="bk object 17"/>
          <p:cNvSpPr/>
          <p:nvPr/>
        </p:nvSpPr>
        <p:spPr>
          <a:xfrm>
            <a:off x="3990847" y="195089"/>
            <a:ext cx="4342384" cy="1387839"/>
          </a:xfrm>
          <a:prstGeom prst="rect">
            <a:avLst/>
          </a:prstGeom>
          <a:blipFill>
            <a:blip r:embed="rId3" cstate="print"/>
            <a:stretch>
              <a:fillRect/>
            </a:stretch>
          </a:blipFill>
        </p:spPr>
        <p:txBody>
          <a:bodyPr wrap="square" lIns="0" tIns="0" rIns="0" bIns="0" rtlCol="0"/>
          <a:lstStyle/>
          <a:p>
            <a:endParaRPr sz="2400" dirty="0"/>
          </a:p>
        </p:txBody>
      </p:sp>
      <p:sp>
        <p:nvSpPr>
          <p:cNvPr id="18" name="bk object 18"/>
          <p:cNvSpPr/>
          <p:nvPr/>
        </p:nvSpPr>
        <p:spPr>
          <a:xfrm>
            <a:off x="512063" y="367791"/>
            <a:ext cx="11167872" cy="676655"/>
          </a:xfrm>
          <a:prstGeom prst="rect">
            <a:avLst/>
          </a:prstGeom>
          <a:blipFill>
            <a:blip r:embed="rId4" cstate="print"/>
            <a:stretch>
              <a:fillRect/>
            </a:stretch>
          </a:blipFill>
        </p:spPr>
        <p:txBody>
          <a:bodyPr wrap="square" lIns="0" tIns="0" rIns="0" bIns="0" rtlCol="0"/>
          <a:lstStyle/>
          <a:p>
            <a:endParaRPr sz="2400" dirty="0"/>
          </a:p>
        </p:txBody>
      </p:sp>
      <p:sp>
        <p:nvSpPr>
          <p:cNvPr id="19" name="bk object 19"/>
          <p:cNvSpPr/>
          <p:nvPr/>
        </p:nvSpPr>
        <p:spPr>
          <a:xfrm>
            <a:off x="4059935" y="197104"/>
            <a:ext cx="4207256" cy="1250696"/>
          </a:xfrm>
          <a:prstGeom prst="rect">
            <a:avLst/>
          </a:prstGeom>
          <a:blipFill>
            <a:blip r:embed="rId5" cstate="print"/>
            <a:stretch>
              <a:fillRect/>
            </a:stretch>
          </a:blipFill>
        </p:spPr>
        <p:txBody>
          <a:bodyPr wrap="square" lIns="0" tIns="0" rIns="0" bIns="0" rtlCol="0"/>
          <a:lstStyle/>
          <a:p>
            <a:endParaRPr sz="2400" dirty="0"/>
          </a:p>
        </p:txBody>
      </p:sp>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046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88455" y="1771667"/>
            <a:ext cx="5263727" cy="33239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r">
              <a:defRPr sz="1200" b="1">
                <a:solidFill>
                  <a:srgbClr val="FF0000"/>
                </a:solidFill>
              </a:defRPr>
            </a:lvl1pPr>
          </a:lstStyle>
          <a:p>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9A88D86-A0C6-43F0-AF46-B469684C29C4}" type="datetime1">
              <a:rPr lang="en-US" smtClean="0"/>
              <a:t>11/6/2019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6195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idx="1"/>
          </p:nvPr>
        </p:nvSpPr>
        <p:spPr>
          <a:xfrm>
            <a:off x="1024128" y="2286000"/>
            <a:ext cx="9720073"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5C976-E524-4081-99F5-069C594337B9}"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189663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1CF5F-9D92-4D90-A1D7-35332B09F79D}"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28648-2D6B-428D-BAA2-8EC29BE6008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3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B742F-C037-4E60-ABE2-C813D8F8DC38}"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422826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7FBAF-C2DA-41B5-8A9C-84CD9528917D}" type="datetime1">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356239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BD549C-2A94-4E9D-A101-E5F1CE950550}" type="datetime1">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58912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358BB-A472-4256-891E-2D96DF4FA731}" type="datetime1">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422879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1377BD-3EAD-4D37-8AA7-BC6B4ED7959E}"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728648-2D6B-428D-BAA2-8EC29BE60088}" type="slidenum">
              <a:rPr lang="en-US" smtClean="0"/>
              <a:t>‹#›</a:t>
            </a:fld>
            <a:endParaRPr lang="en-US" dirty="0"/>
          </a:p>
        </p:txBody>
      </p:sp>
    </p:spTree>
    <p:extLst>
      <p:ext uri="{BB962C8B-B14F-4D97-AF65-F5344CB8AC3E}">
        <p14:creationId xmlns:p14="http://schemas.microsoft.com/office/powerpoint/2010/main" val="234708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2EFBB-ADE4-475C-8F1C-328C44927B9B}"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728648-2D6B-428D-BAA2-8EC29BE6008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0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CB8C68-5FB2-427E-9815-12E1ED4A1EA5}" type="datetime1">
              <a:rPr lang="en-US" smtClean="0"/>
              <a:t>11/6/2019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200" b="1" cap="all" baseline="0">
                <a:solidFill>
                  <a:srgbClr val="FF0000"/>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728648-2D6B-428D-BAA2-8EC29BE60088}"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10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4.png"/><Relationship Id="rId7" Type="http://schemas.openxmlformats.org/officeDocument/2006/relationships/chart" Target="../charts/chart1.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diagramColors" Target="../diagrams/colors7.xml"/><Relationship Id="rId5" Type="http://schemas.openxmlformats.org/officeDocument/2006/relationships/image" Target="../media/image16.png"/><Relationship Id="rId10" Type="http://schemas.openxmlformats.org/officeDocument/2006/relationships/diagramQuickStyle" Target="../diagrams/quickStyle7.xml"/><Relationship Id="rId4" Type="http://schemas.openxmlformats.org/officeDocument/2006/relationships/image" Target="../media/image15.png"/><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4.png"/><Relationship Id="rId7" Type="http://schemas.openxmlformats.org/officeDocument/2006/relationships/diagramLayout" Target="../diagrams/layout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36.png"/><Relationship Id="rId5" Type="http://schemas.openxmlformats.org/officeDocument/2006/relationships/image" Target="../media/image16.png"/><Relationship Id="rId10" Type="http://schemas.microsoft.com/office/2007/relationships/diagramDrawing" Target="../diagrams/drawing8.xml"/><Relationship Id="rId4" Type="http://schemas.openxmlformats.org/officeDocument/2006/relationships/image" Target="../media/image15.png"/><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QuickStyle" Target="../diagrams/quickStyle10.xml"/><Relationship Id="rId3" Type="http://schemas.openxmlformats.org/officeDocument/2006/relationships/image" Target="../media/image14.png"/><Relationship Id="rId7" Type="http://schemas.openxmlformats.org/officeDocument/2006/relationships/diagramLayout" Target="../diagrams/layout9.xml"/><Relationship Id="rId12" Type="http://schemas.openxmlformats.org/officeDocument/2006/relationships/diagramLayout" Target="../diagrams/layout10.xml"/><Relationship Id="rId2" Type="http://schemas.openxmlformats.org/officeDocument/2006/relationships/notesSlide" Target="../notesSlides/notesSlide14.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diagramData" Target="../diagrams/data10.xml"/><Relationship Id="rId5" Type="http://schemas.openxmlformats.org/officeDocument/2006/relationships/image" Target="../media/image16.png"/><Relationship Id="rId15" Type="http://schemas.microsoft.com/office/2007/relationships/diagramDrawing" Target="../diagrams/drawing10.xml"/><Relationship Id="rId10" Type="http://schemas.microsoft.com/office/2007/relationships/diagramDrawing" Target="../diagrams/drawing9.xml"/><Relationship Id="rId4" Type="http://schemas.openxmlformats.org/officeDocument/2006/relationships/image" Target="../media/image15.png"/><Relationship Id="rId9" Type="http://schemas.openxmlformats.org/officeDocument/2006/relationships/diagramColors" Target="../diagrams/colors9.xml"/><Relationship Id="rId14"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diagramData" Target="../diagrams/data11.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microsoft.com/office/2007/relationships/diagramDrawing" Target="../diagrams/drawing11.xml"/><Relationship Id="rId2" Type="http://schemas.openxmlformats.org/officeDocument/2006/relationships/notesSlide" Target="../notesSlides/notesSlide15.xml"/><Relationship Id="rId16" Type="http://schemas.openxmlformats.org/officeDocument/2006/relationships/image" Target="../media/image48.svg"/><Relationship Id="rId20"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diagramColors" Target="../diagrams/colors11.xml"/><Relationship Id="rId5" Type="http://schemas.openxmlformats.org/officeDocument/2006/relationships/image" Target="../media/image16.png"/><Relationship Id="rId15" Type="http://schemas.openxmlformats.org/officeDocument/2006/relationships/image" Target="../media/image47.png"/><Relationship Id="rId23" Type="http://schemas.openxmlformats.org/officeDocument/2006/relationships/diagramQuickStyle" Target="../diagrams/quickStyle11.xml"/><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15.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Colors" Target="../diagrams/colors13.xml"/><Relationship Id="rId18" Type="http://schemas.openxmlformats.org/officeDocument/2006/relationships/diagramColors" Target="../diagrams/colors14.xml"/><Relationship Id="rId3" Type="http://schemas.openxmlformats.org/officeDocument/2006/relationships/diagramData" Target="../diagrams/data12.xml"/><Relationship Id="rId21" Type="http://schemas.openxmlformats.org/officeDocument/2006/relationships/diagramLayout" Target="../diagrams/layout15.xml"/><Relationship Id="rId7" Type="http://schemas.microsoft.com/office/2007/relationships/diagramDrawing" Target="../diagrams/drawing12.xml"/><Relationship Id="rId12" Type="http://schemas.openxmlformats.org/officeDocument/2006/relationships/diagramQuickStyle" Target="../diagrams/quickStyle13.xml"/><Relationship Id="rId17" Type="http://schemas.openxmlformats.org/officeDocument/2006/relationships/diagramQuickStyle" Target="../diagrams/quickStyle14.xml"/><Relationship Id="rId2" Type="http://schemas.openxmlformats.org/officeDocument/2006/relationships/notesSlide" Target="../notesSlides/notesSlide16.xml"/><Relationship Id="rId16" Type="http://schemas.openxmlformats.org/officeDocument/2006/relationships/diagramLayout" Target="../diagrams/layout14.xml"/><Relationship Id="rId20" Type="http://schemas.openxmlformats.org/officeDocument/2006/relationships/diagramData" Target="../diagrams/data15.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Layout" Target="../diagrams/layout13.xml"/><Relationship Id="rId24" Type="http://schemas.microsoft.com/office/2007/relationships/diagramDrawing" Target="../diagrams/drawing15.xml"/><Relationship Id="rId5" Type="http://schemas.openxmlformats.org/officeDocument/2006/relationships/diagramQuickStyle" Target="../diagrams/quickStyle12.xml"/><Relationship Id="rId15" Type="http://schemas.openxmlformats.org/officeDocument/2006/relationships/diagramData" Target="../diagrams/data14.xml"/><Relationship Id="rId23" Type="http://schemas.openxmlformats.org/officeDocument/2006/relationships/diagramColors" Target="../diagrams/colors15.xml"/><Relationship Id="rId10" Type="http://schemas.openxmlformats.org/officeDocument/2006/relationships/diagramData" Target="../diagrams/data13.xml"/><Relationship Id="rId19" Type="http://schemas.microsoft.com/office/2007/relationships/diagramDrawing" Target="../diagrams/drawing14.xml"/><Relationship Id="rId4" Type="http://schemas.openxmlformats.org/officeDocument/2006/relationships/diagramLayout" Target="../diagrams/layout12.xml"/><Relationship Id="rId9" Type="http://schemas.openxmlformats.org/officeDocument/2006/relationships/image" Target="../media/image53.png"/><Relationship Id="rId14" Type="http://schemas.microsoft.com/office/2007/relationships/diagramDrawing" Target="../diagrams/drawing13.xml"/><Relationship Id="rId22"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file:///C:\Users\Lauren\Downloa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10.pn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4.png"/><Relationship Id="rId7"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diagramDrawing" Target="../diagrams/drawing3.xml"/><Relationship Id="rId5" Type="http://schemas.openxmlformats.org/officeDocument/2006/relationships/image" Target="../media/image16.png"/><Relationship Id="rId10" Type="http://schemas.openxmlformats.org/officeDocument/2006/relationships/diagramColors" Target="../diagrams/colors3.xml"/><Relationship Id="rId4" Type="http://schemas.openxmlformats.org/officeDocument/2006/relationships/image" Target="../media/image15.png"/><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4.png"/><Relationship Id="rId7"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diagramDrawing" Target="../diagrams/drawing4.xml"/><Relationship Id="rId5" Type="http://schemas.openxmlformats.org/officeDocument/2006/relationships/image" Target="../media/image16.png"/><Relationship Id="rId10" Type="http://schemas.openxmlformats.org/officeDocument/2006/relationships/diagramColors" Target="../diagrams/colors4.xml"/><Relationship Id="rId4" Type="http://schemas.openxmlformats.org/officeDocument/2006/relationships/image" Target="../media/image15.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4.png"/><Relationship Id="rId7" Type="http://schemas.openxmlformats.org/officeDocument/2006/relationships/image" Target="../media/image24.png"/><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diagramColors" Target="../diagrams/colors5.xml"/><Relationship Id="rId5" Type="http://schemas.openxmlformats.org/officeDocument/2006/relationships/image" Target="../media/image16.png"/><Relationship Id="rId10" Type="http://schemas.openxmlformats.org/officeDocument/2006/relationships/diagramQuickStyle" Target="../diagrams/quickStyle5.xml"/><Relationship Id="rId4" Type="http://schemas.openxmlformats.org/officeDocument/2006/relationships/image" Target="../media/image15.png"/><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4.png"/><Relationship Id="rId7" Type="http://schemas.openxmlformats.org/officeDocument/2006/relationships/diagramData" Target="../diagrams/data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11" Type="http://schemas.microsoft.com/office/2007/relationships/diagramDrawing" Target="../diagrams/drawing6.xml"/><Relationship Id="rId5" Type="http://schemas.openxmlformats.org/officeDocument/2006/relationships/image" Target="../media/image16.png"/><Relationship Id="rId10" Type="http://schemas.openxmlformats.org/officeDocument/2006/relationships/diagramColors" Target="../diagrams/colors6.xml"/><Relationship Id="rId4" Type="http://schemas.openxmlformats.org/officeDocument/2006/relationships/image" Target="../media/image15.png"/><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05BD4-F8FD-4E1E-B189-9DB50CE33D22}"/>
              </a:ext>
            </a:extLst>
          </p:cNvPr>
          <p:cNvPicPr>
            <a:picLocks noChangeAspect="1"/>
          </p:cNvPicPr>
          <p:nvPr/>
        </p:nvPicPr>
        <p:blipFill>
          <a:blip r:embed="rId2"/>
          <a:stretch>
            <a:fillRect/>
          </a:stretch>
        </p:blipFill>
        <p:spPr>
          <a:xfrm>
            <a:off x="-8028" y="-853440"/>
            <a:ext cx="12403228" cy="6299217"/>
          </a:xfrm>
          <a:prstGeom prst="rect">
            <a:avLst/>
          </a:prstGeom>
        </p:spPr>
      </p:pic>
      <p:sp>
        <p:nvSpPr>
          <p:cNvPr id="3" name="TextBox 2">
            <a:extLst>
              <a:ext uri="{FF2B5EF4-FFF2-40B4-BE49-F238E27FC236}">
                <a16:creationId xmlns:a16="http://schemas.microsoft.com/office/drawing/2014/main" id="{71CFE9DE-A91C-48B4-AADA-46CBD7AF8A68}"/>
              </a:ext>
            </a:extLst>
          </p:cNvPr>
          <p:cNvSpPr txBox="1"/>
          <p:nvPr/>
        </p:nvSpPr>
        <p:spPr>
          <a:xfrm>
            <a:off x="0" y="5034111"/>
            <a:ext cx="12403228" cy="1877437"/>
          </a:xfrm>
          <a:prstGeom prst="rect">
            <a:avLst/>
          </a:prstGeom>
          <a:solidFill>
            <a:schemeClr val="tx1"/>
          </a:solidFill>
        </p:spPr>
        <p:txBody>
          <a:bodyPr wrap="square" rtlCol="0">
            <a:spAutoFit/>
          </a:bodyPr>
          <a:lstStyle/>
          <a:p>
            <a:pPr>
              <a:spcBef>
                <a:spcPts val="1200"/>
              </a:spcBef>
            </a:pPr>
            <a:r>
              <a:rPr lang="en-US" sz="4400" dirty="0">
                <a:solidFill>
                  <a:schemeClr val="bg2"/>
                </a:solidFill>
              </a:rPr>
              <a:t>SanMelix Laboratories, Inc.</a:t>
            </a:r>
          </a:p>
          <a:p>
            <a:pPr>
              <a:spcBef>
                <a:spcPts val="1200"/>
              </a:spcBef>
            </a:pPr>
            <a:r>
              <a:rPr lang="en-US" sz="2800" dirty="0">
                <a:solidFill>
                  <a:schemeClr val="bg2"/>
                </a:solidFill>
              </a:rPr>
              <a:t>Bioactive Wound Care</a:t>
            </a:r>
            <a:endParaRPr lang="en-US" sz="2400" dirty="0">
              <a:solidFill>
                <a:schemeClr val="bg2"/>
              </a:solidFill>
            </a:endParaRPr>
          </a:p>
          <a:p>
            <a:pPr>
              <a:spcBef>
                <a:spcPts val="1200"/>
              </a:spcBef>
            </a:pPr>
            <a:endParaRPr lang="en-US" sz="1200" dirty="0">
              <a:solidFill>
                <a:schemeClr val="bg2"/>
              </a:solidFill>
            </a:endParaRPr>
          </a:p>
          <a:p>
            <a:endParaRPr lang="en-US" sz="1200" dirty="0">
              <a:solidFill>
                <a:schemeClr val="bg2"/>
              </a:solidFill>
            </a:endParaRPr>
          </a:p>
        </p:txBody>
      </p:sp>
      <p:pic>
        <p:nvPicPr>
          <p:cNvPr id="6" name="Picture 5">
            <a:extLst>
              <a:ext uri="{FF2B5EF4-FFF2-40B4-BE49-F238E27FC236}">
                <a16:creationId xmlns:a16="http://schemas.microsoft.com/office/drawing/2014/main" id="{9E52D43E-AFBD-4969-AB4F-0FBC60BA5A6E}"/>
              </a:ext>
            </a:extLst>
          </p:cNvPr>
          <p:cNvPicPr>
            <a:picLocks noChangeAspect="1"/>
          </p:cNvPicPr>
          <p:nvPr/>
        </p:nvPicPr>
        <p:blipFill>
          <a:blip r:embed="rId3"/>
          <a:stretch>
            <a:fillRect/>
          </a:stretch>
        </p:blipFill>
        <p:spPr>
          <a:xfrm>
            <a:off x="10865571" y="5931328"/>
            <a:ext cx="1060796" cy="926672"/>
          </a:xfrm>
          <a:prstGeom prst="rect">
            <a:avLst/>
          </a:prstGeom>
        </p:spPr>
      </p:pic>
      <p:sp>
        <p:nvSpPr>
          <p:cNvPr id="8" name="Slide Number Placeholder 7">
            <a:extLst>
              <a:ext uri="{FF2B5EF4-FFF2-40B4-BE49-F238E27FC236}">
                <a16:creationId xmlns:a16="http://schemas.microsoft.com/office/drawing/2014/main" id="{D433A2A8-F609-4B5E-9916-550F13E23657}"/>
              </a:ext>
            </a:extLst>
          </p:cNvPr>
          <p:cNvSpPr>
            <a:spLocks noGrp="1"/>
          </p:cNvSpPr>
          <p:nvPr>
            <p:ph type="sldNum" sz="quarter" idx="12"/>
          </p:nvPr>
        </p:nvSpPr>
        <p:spPr/>
        <p:txBody>
          <a:bodyPr/>
          <a:lstStyle/>
          <a:p>
            <a:fld id="{D1728648-2D6B-428D-BAA2-8EC29BE60088}" type="slidenum">
              <a:rPr lang="en-US" smtClean="0"/>
              <a:t>1</a:t>
            </a:fld>
            <a:endParaRPr lang="en-US" dirty="0"/>
          </a:p>
        </p:txBody>
      </p:sp>
    </p:spTree>
    <p:extLst>
      <p:ext uri="{BB962C8B-B14F-4D97-AF65-F5344CB8AC3E}">
        <p14:creationId xmlns:p14="http://schemas.microsoft.com/office/powerpoint/2010/main" val="191164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pic>
        <p:nvPicPr>
          <p:cNvPr id="3" name="Picture 2">
            <a:extLst>
              <a:ext uri="{FF2B5EF4-FFF2-40B4-BE49-F238E27FC236}">
                <a16:creationId xmlns:a16="http://schemas.microsoft.com/office/drawing/2014/main" id="{52C506EE-54E8-4306-95AB-1208BED0E5BB}"/>
              </a:ext>
            </a:extLst>
          </p:cNvPr>
          <p:cNvPicPr>
            <a:picLocks noChangeAspect="1"/>
          </p:cNvPicPr>
          <p:nvPr/>
        </p:nvPicPr>
        <p:blipFill>
          <a:blip r:embed="rId6"/>
          <a:stretch>
            <a:fillRect/>
          </a:stretch>
        </p:blipFill>
        <p:spPr>
          <a:xfrm>
            <a:off x="3546482" y="152953"/>
            <a:ext cx="10132430" cy="1182727"/>
          </a:xfrm>
          <a:prstGeom prst="rect">
            <a:avLst/>
          </a:prstGeom>
        </p:spPr>
      </p:pic>
      <p:pic>
        <p:nvPicPr>
          <p:cNvPr id="10" name="Picture 9">
            <a:extLst>
              <a:ext uri="{FF2B5EF4-FFF2-40B4-BE49-F238E27FC236}">
                <a16:creationId xmlns:a16="http://schemas.microsoft.com/office/drawing/2014/main" id="{DF5699C7-EEE4-4D9E-80F2-918A32D65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10355" y="2614129"/>
            <a:ext cx="9039225" cy="3086100"/>
          </a:xfrm>
          <a:prstGeom prst="rect">
            <a:avLst/>
          </a:prstGeom>
          <a:noFill/>
          <a:ln>
            <a:noFill/>
          </a:ln>
        </p:spPr>
      </p:pic>
      <p:sp>
        <p:nvSpPr>
          <p:cNvPr id="11" name="Rectangle 10">
            <a:extLst>
              <a:ext uri="{FF2B5EF4-FFF2-40B4-BE49-F238E27FC236}">
                <a16:creationId xmlns:a16="http://schemas.microsoft.com/office/drawing/2014/main" id="{1CD3A916-FDD5-4800-8568-289DE272B148}"/>
              </a:ext>
            </a:extLst>
          </p:cNvPr>
          <p:cNvSpPr/>
          <p:nvPr/>
        </p:nvSpPr>
        <p:spPr>
          <a:xfrm>
            <a:off x="299103" y="993978"/>
            <a:ext cx="11380831" cy="1138773"/>
          </a:xfrm>
          <a:prstGeom prst="rect">
            <a:avLst/>
          </a:prstGeom>
        </p:spPr>
        <p:txBody>
          <a:bodyPr wrap="square">
            <a:spAutoFit/>
          </a:bodyPr>
          <a:lstStyle/>
          <a:p>
            <a:pPr algn="ctr"/>
            <a:r>
              <a:rPr lang="en-US" sz="2000" b="1" dirty="0">
                <a:solidFill>
                  <a:prstClr val="black"/>
                </a:solidFill>
              </a:rPr>
              <a:t>Advanced Skin Regeneration</a:t>
            </a:r>
            <a:r>
              <a:rPr lang="en-US" sz="2000" b="1" baseline="30000" dirty="0">
                <a:solidFill>
                  <a:prstClr val="black"/>
                </a:solidFill>
              </a:rPr>
              <a:t>a</a:t>
            </a:r>
            <a:endParaRPr lang="en-US" baseline="30000" dirty="0">
              <a:solidFill>
                <a:prstClr val="black"/>
              </a:solidFill>
            </a:endParaRPr>
          </a:p>
          <a:p>
            <a:pPr algn="ctr"/>
            <a:endParaRPr lang="en-US" sz="2000" b="1" dirty="0">
              <a:solidFill>
                <a:prstClr val="black"/>
              </a:solidFill>
            </a:endParaRPr>
          </a:p>
          <a:p>
            <a:pPr algn="ctr"/>
            <a:r>
              <a:rPr lang="en-US" sz="2800" i="1" dirty="0">
                <a:solidFill>
                  <a:prstClr val="black"/>
                </a:solidFill>
              </a:rPr>
              <a:t>*</a:t>
            </a:r>
            <a:r>
              <a:rPr lang="en-US" sz="2000" i="1" dirty="0">
                <a:solidFill>
                  <a:prstClr val="black"/>
                </a:solidFill>
              </a:rPr>
              <a:t>Higher Antioxidant  </a:t>
            </a:r>
            <a:r>
              <a:rPr lang="en-US" sz="2800" i="1" dirty="0">
                <a:solidFill>
                  <a:prstClr val="black"/>
                </a:solidFill>
              </a:rPr>
              <a:t>*</a:t>
            </a:r>
            <a:r>
              <a:rPr lang="en-US" sz="2000" i="1" dirty="0">
                <a:solidFill>
                  <a:prstClr val="black"/>
                </a:solidFill>
              </a:rPr>
              <a:t>Higher Anti-inflammatory  </a:t>
            </a:r>
            <a:r>
              <a:rPr lang="en-US" sz="2400" i="1" dirty="0">
                <a:solidFill>
                  <a:prstClr val="black"/>
                </a:solidFill>
              </a:rPr>
              <a:t>*</a:t>
            </a:r>
            <a:r>
              <a:rPr lang="en-US" sz="2000" i="1" dirty="0">
                <a:solidFill>
                  <a:prstClr val="black"/>
                </a:solidFill>
              </a:rPr>
              <a:t>Higher Tissue Repair activity of fibroblasts </a:t>
            </a:r>
            <a:endParaRPr lang="en-US" sz="2000" i="1" dirty="0"/>
          </a:p>
        </p:txBody>
      </p:sp>
      <p:sp>
        <p:nvSpPr>
          <p:cNvPr id="12" name="Footer Placeholder 8">
            <a:extLst>
              <a:ext uri="{FF2B5EF4-FFF2-40B4-BE49-F238E27FC236}">
                <a16:creationId xmlns:a16="http://schemas.microsoft.com/office/drawing/2014/main" id="{FAA6A2A1-F2A3-43BE-AF92-7C5B2BC5F5DC}"/>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13" name="TextBox 12">
            <a:extLst>
              <a:ext uri="{FF2B5EF4-FFF2-40B4-BE49-F238E27FC236}">
                <a16:creationId xmlns:a16="http://schemas.microsoft.com/office/drawing/2014/main" id="{2AFAC60E-4385-45AF-A395-3414C84F2B88}"/>
              </a:ext>
            </a:extLst>
          </p:cNvPr>
          <p:cNvSpPr txBox="1"/>
          <p:nvPr/>
        </p:nvSpPr>
        <p:spPr>
          <a:xfrm>
            <a:off x="2478030" y="2320651"/>
            <a:ext cx="2136903" cy="246221"/>
          </a:xfrm>
          <a:prstGeom prst="rect">
            <a:avLst/>
          </a:prstGeom>
          <a:noFill/>
        </p:spPr>
        <p:txBody>
          <a:bodyPr wrap="square" rtlCol="0" anchor="ctr">
            <a:spAutoFit/>
          </a:bodyPr>
          <a:lstStyle/>
          <a:p>
            <a:pPr algn="ctr"/>
            <a:r>
              <a:rPr lang="en-US" sz="1000" b="1" dirty="0"/>
              <a:t>Superoxide Anion Scavenging</a:t>
            </a:r>
            <a:r>
              <a:rPr lang="en-US" sz="1000" b="1" baseline="30000" dirty="0"/>
              <a:t>b</a:t>
            </a:r>
            <a:endParaRPr lang="en-US" sz="1000" b="1" dirty="0"/>
          </a:p>
        </p:txBody>
      </p:sp>
      <p:sp>
        <p:nvSpPr>
          <p:cNvPr id="14" name="TextBox 13">
            <a:extLst>
              <a:ext uri="{FF2B5EF4-FFF2-40B4-BE49-F238E27FC236}">
                <a16:creationId xmlns:a16="http://schemas.microsoft.com/office/drawing/2014/main" id="{5DD2B454-A582-43EC-A4D8-1E2493C1F1D6}"/>
              </a:ext>
            </a:extLst>
          </p:cNvPr>
          <p:cNvSpPr txBox="1"/>
          <p:nvPr/>
        </p:nvSpPr>
        <p:spPr>
          <a:xfrm>
            <a:off x="6604832" y="2350053"/>
            <a:ext cx="3613939" cy="246221"/>
          </a:xfrm>
          <a:prstGeom prst="rect">
            <a:avLst/>
          </a:prstGeom>
          <a:noFill/>
        </p:spPr>
        <p:txBody>
          <a:bodyPr wrap="square" rtlCol="0" anchor="ctr">
            <a:spAutoFit/>
          </a:bodyPr>
          <a:lstStyle/>
          <a:p>
            <a:pPr algn="ctr"/>
            <a:r>
              <a:rPr lang="en-US" sz="1000" b="1" dirty="0"/>
              <a:t>Inhibition of ROS Produced by Human PMNs</a:t>
            </a:r>
            <a:r>
              <a:rPr lang="en-US" sz="1000" b="1" baseline="30000" dirty="0"/>
              <a:t>c</a:t>
            </a:r>
            <a:endParaRPr lang="en-US" sz="1000" b="1" dirty="0"/>
          </a:p>
        </p:txBody>
      </p:sp>
      <p:sp>
        <p:nvSpPr>
          <p:cNvPr id="2" name="Slide Number Placeholder 1">
            <a:extLst>
              <a:ext uri="{FF2B5EF4-FFF2-40B4-BE49-F238E27FC236}">
                <a16:creationId xmlns:a16="http://schemas.microsoft.com/office/drawing/2014/main" id="{35763181-B2F6-4847-8A2B-B2FF0E630C17}"/>
              </a:ext>
            </a:extLst>
          </p:cNvPr>
          <p:cNvSpPr>
            <a:spLocks noGrp="1"/>
          </p:cNvSpPr>
          <p:nvPr>
            <p:ph type="sldNum" sz="quarter" idx="12"/>
          </p:nvPr>
        </p:nvSpPr>
        <p:spPr/>
        <p:txBody>
          <a:bodyPr/>
          <a:lstStyle/>
          <a:p>
            <a:fld id="{D1728648-2D6B-428D-BAA2-8EC29BE60088}" type="slidenum">
              <a:rPr lang="en-US" smtClean="0"/>
              <a:t>10</a:t>
            </a:fld>
            <a:endParaRPr lang="en-US" dirty="0"/>
          </a:p>
        </p:txBody>
      </p:sp>
      <p:sp>
        <p:nvSpPr>
          <p:cNvPr id="15" name="TextBox 14">
            <a:extLst>
              <a:ext uri="{FF2B5EF4-FFF2-40B4-BE49-F238E27FC236}">
                <a16:creationId xmlns:a16="http://schemas.microsoft.com/office/drawing/2014/main" id="{1F6A7373-8625-4CCE-9171-5358ECB70283}"/>
              </a:ext>
            </a:extLst>
          </p:cNvPr>
          <p:cNvSpPr txBox="1"/>
          <p:nvPr/>
        </p:nvSpPr>
        <p:spPr>
          <a:xfrm>
            <a:off x="2275553" y="5746090"/>
            <a:ext cx="7634797" cy="1061829"/>
          </a:xfrm>
          <a:prstGeom prst="rect">
            <a:avLst/>
          </a:prstGeom>
          <a:noFill/>
        </p:spPr>
        <p:txBody>
          <a:bodyPr wrap="square" rtlCol="0">
            <a:spAutoFit/>
          </a:bodyPr>
          <a:lstStyle/>
          <a:p>
            <a:pPr defTabSz="548640"/>
            <a:r>
              <a:rPr lang="en-US" sz="1100" b="1" baseline="30000" dirty="0">
                <a:latin typeface="Calibri" panose="020F0502020204030204" pitchFamily="34" charset="0"/>
                <a:cs typeface="Calibri" panose="020F0502020204030204" pitchFamily="34" charset="0"/>
              </a:rPr>
              <a:t>a</a:t>
            </a:r>
            <a:r>
              <a:rPr lang="en-US" sz="900" dirty="0">
                <a:latin typeface="Calibri" panose="020F0502020204030204" pitchFamily="34" charset="0"/>
                <a:cs typeface="Calibri" panose="020F0502020204030204" pitchFamily="34" charset="0"/>
              </a:rPr>
              <a:t> Data from van den Berg et al., 2008</a:t>
            </a:r>
            <a:r>
              <a:rPr lang="en-US" sz="600" dirty="0">
                <a:latin typeface="Calibri" panose="020F0502020204030204" pitchFamily="34" charset="0"/>
                <a:cs typeface="Calibri" panose="020F0502020204030204" pitchFamily="34" charset="0"/>
              </a:rPr>
              <a:t> </a:t>
            </a:r>
            <a:r>
              <a:rPr lang="en-US" sz="1100" b="1" baseline="30000" dirty="0">
                <a:latin typeface="Calibri" panose="020F0502020204030204" pitchFamily="34" charset="0"/>
                <a:cs typeface="Calibri" panose="020F0502020204030204" pitchFamily="34" charset="0"/>
              </a:rPr>
              <a:t>8</a:t>
            </a:r>
            <a:r>
              <a:rPr lang="en-US" sz="1100" baseline="30000" dirty="0">
                <a:latin typeface="Calibri" panose="020F0502020204030204" pitchFamily="34" charset="0"/>
                <a:cs typeface="Calibri" panose="020F0502020204030204" pitchFamily="34" charset="0"/>
              </a:rPr>
              <a:t>  </a:t>
            </a:r>
          </a:p>
          <a:p>
            <a:pPr defTabSz="548640"/>
            <a:r>
              <a:rPr lang="en-US" sz="1100" b="1" baseline="30000" dirty="0">
                <a:latin typeface="Calibri" panose="020F0502020204030204" pitchFamily="34" charset="0"/>
                <a:cs typeface="Calibri" panose="020F0502020204030204" pitchFamily="34" charset="0"/>
              </a:rPr>
              <a:t>b</a:t>
            </a:r>
            <a:r>
              <a:rPr lang="en-US" sz="900" dirty="0">
                <a:latin typeface="Calibri" panose="020F0502020204030204" pitchFamily="34" charset="0"/>
                <a:cs typeface="Calibri" panose="020F0502020204030204" pitchFamily="34" charset="0"/>
              </a:rPr>
              <a:t> Antioxidant activity measured as the ability of honey to scavenge the highly reactive and toxic oxygen radical, superoxide anion </a:t>
            </a:r>
          </a:p>
          <a:p>
            <a:pPr defTabSz="548640"/>
            <a:r>
              <a:rPr lang="en-US" sz="1100" b="1" baseline="30000" dirty="0">
                <a:latin typeface="Calibri" panose="020F0502020204030204" pitchFamily="34" charset="0"/>
                <a:cs typeface="Calibri" panose="020F0502020204030204" pitchFamily="34" charset="0"/>
              </a:rPr>
              <a:t>c</a:t>
            </a:r>
            <a:r>
              <a:rPr lang="en-US" sz="900" dirty="0">
                <a:latin typeface="Calibri" panose="020F0502020204030204" pitchFamily="34" charset="0"/>
                <a:cs typeface="Calibri" panose="020F0502020204030204" pitchFamily="34" charset="0"/>
              </a:rPr>
              <a:t> Anti-Inflammatory activity measured as the ability of honey to inhibit reactive oxygen species (ROS) produced by the inflammatory activity of human neutrophils  </a:t>
            </a:r>
          </a:p>
          <a:p>
            <a:pPr defTabSz="548640"/>
            <a:r>
              <a:rPr lang="en-US" sz="1100" b="1" baseline="30000" dirty="0">
                <a:latin typeface="Calibri" panose="020F0502020204030204" pitchFamily="34" charset="0"/>
                <a:cs typeface="Calibri" panose="020F0502020204030204" pitchFamily="34" charset="0"/>
              </a:rPr>
              <a:t>b</a:t>
            </a:r>
            <a:r>
              <a:rPr lang="en-US" sz="900" dirty="0">
                <a:latin typeface="Calibri" panose="020F0502020204030204" pitchFamily="34" charset="0"/>
                <a:cs typeface="Calibri" panose="020F0502020204030204" pitchFamily="34" charset="0"/>
              </a:rPr>
              <a:t> RIC50 = Reciprocal of IC50, the amount of honey per mL that achieves 50% inhibition</a:t>
            </a:r>
            <a:r>
              <a:rPr lang="en-US" sz="800" dirty="0"/>
              <a:t>.</a:t>
            </a:r>
          </a:p>
          <a:p>
            <a:r>
              <a:rPr lang="en-US" dirty="0"/>
              <a:t> </a:t>
            </a:r>
          </a:p>
        </p:txBody>
      </p:sp>
    </p:spTree>
    <p:extLst>
      <p:ext uri="{BB962C8B-B14F-4D97-AF65-F5344CB8AC3E}">
        <p14:creationId xmlns:p14="http://schemas.microsoft.com/office/powerpoint/2010/main" val="393752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pic>
        <p:nvPicPr>
          <p:cNvPr id="2" name="Picture 1">
            <a:extLst>
              <a:ext uri="{FF2B5EF4-FFF2-40B4-BE49-F238E27FC236}">
                <a16:creationId xmlns:a16="http://schemas.microsoft.com/office/drawing/2014/main" id="{1345ED08-76E7-437C-9AE8-96AEEB9E3771}"/>
              </a:ext>
            </a:extLst>
          </p:cNvPr>
          <p:cNvPicPr>
            <a:picLocks noChangeAspect="1"/>
          </p:cNvPicPr>
          <p:nvPr/>
        </p:nvPicPr>
        <p:blipFill>
          <a:blip r:embed="rId6"/>
          <a:stretch>
            <a:fillRect/>
          </a:stretch>
        </p:blipFill>
        <p:spPr>
          <a:xfrm>
            <a:off x="2468560" y="180796"/>
            <a:ext cx="7388992" cy="1176630"/>
          </a:xfrm>
          <a:prstGeom prst="rect">
            <a:avLst/>
          </a:prstGeom>
        </p:spPr>
      </p:pic>
      <p:sp>
        <p:nvSpPr>
          <p:cNvPr id="15" name="object 5">
            <a:extLst>
              <a:ext uri="{FF2B5EF4-FFF2-40B4-BE49-F238E27FC236}">
                <a16:creationId xmlns:a16="http://schemas.microsoft.com/office/drawing/2014/main" id="{E42C945E-4283-45A3-917E-6B111FEE2CBE}"/>
              </a:ext>
            </a:extLst>
          </p:cNvPr>
          <p:cNvSpPr txBox="1"/>
          <p:nvPr/>
        </p:nvSpPr>
        <p:spPr>
          <a:xfrm rot="5400000">
            <a:off x="4676121" y="4424856"/>
            <a:ext cx="3182620" cy="221365"/>
          </a:xfrm>
          <a:prstGeom prst="rect">
            <a:avLst/>
          </a:prstGeom>
        </p:spPr>
        <p:txBody>
          <a:bodyPr vert="horz" wrap="square" lIns="0" tIns="16087" rIns="0" bIns="0" rtlCol="0">
            <a:spAutoFit/>
          </a:bodyPr>
          <a:lstStyle/>
          <a:p>
            <a:pPr marL="16933">
              <a:spcBef>
                <a:spcPts val="127"/>
              </a:spcBef>
            </a:pPr>
            <a:r>
              <a:rPr sz="1333" b="1" spc="-7" dirty="0">
                <a:latin typeface="Calibri"/>
                <a:cs typeface="Calibri"/>
              </a:rPr>
              <a:t>Autolytic</a:t>
            </a:r>
            <a:r>
              <a:rPr lang="en-US" sz="1333" b="1" spc="-7" dirty="0">
                <a:latin typeface="Calibri"/>
                <a:cs typeface="Calibri"/>
              </a:rPr>
              <a:t> </a:t>
            </a:r>
            <a:r>
              <a:rPr sz="1333" b="1" spc="-7" dirty="0">
                <a:latin typeface="Calibri"/>
                <a:cs typeface="Calibri"/>
              </a:rPr>
              <a:t> Debridement </a:t>
            </a:r>
            <a:endParaRPr sz="1333" dirty="0">
              <a:latin typeface="Calibri"/>
              <a:cs typeface="Calibri"/>
            </a:endParaRPr>
          </a:p>
        </p:txBody>
      </p:sp>
      <p:sp>
        <p:nvSpPr>
          <p:cNvPr id="16" name="object 6">
            <a:extLst>
              <a:ext uri="{FF2B5EF4-FFF2-40B4-BE49-F238E27FC236}">
                <a16:creationId xmlns:a16="http://schemas.microsoft.com/office/drawing/2014/main" id="{E58A2C5C-9C4A-4503-9F35-25D999938ECE}"/>
              </a:ext>
            </a:extLst>
          </p:cNvPr>
          <p:cNvSpPr txBox="1"/>
          <p:nvPr/>
        </p:nvSpPr>
        <p:spPr>
          <a:xfrm>
            <a:off x="5027802" y="1262795"/>
            <a:ext cx="2141771" cy="262465"/>
          </a:xfrm>
          <a:prstGeom prst="rect">
            <a:avLst/>
          </a:prstGeom>
        </p:spPr>
        <p:txBody>
          <a:bodyPr vert="horz" wrap="square" lIns="0" tIns="16087" rIns="0" bIns="0" rtlCol="0">
            <a:spAutoFit/>
          </a:bodyPr>
          <a:lstStyle/>
          <a:p>
            <a:pPr marL="16933">
              <a:spcBef>
                <a:spcPts val="127"/>
              </a:spcBef>
            </a:pPr>
            <a:r>
              <a:rPr sz="1600" b="1" spc="-7" dirty="0">
                <a:solidFill>
                  <a:schemeClr val="accent6">
                    <a:lumMod val="50000"/>
                  </a:schemeClr>
                </a:solidFill>
                <a:latin typeface="Calibri"/>
                <a:cs typeface="Calibri"/>
              </a:rPr>
              <a:t>Microbial Barrier</a:t>
            </a:r>
            <a:r>
              <a:rPr sz="1600" b="1" spc="-187" dirty="0">
                <a:solidFill>
                  <a:schemeClr val="accent6">
                    <a:lumMod val="50000"/>
                  </a:schemeClr>
                </a:solidFill>
                <a:latin typeface="Calibri"/>
                <a:cs typeface="Calibri"/>
              </a:rPr>
              <a:t> </a:t>
            </a:r>
            <a:r>
              <a:rPr sz="1600" b="1" spc="-7" dirty="0">
                <a:solidFill>
                  <a:schemeClr val="accent6">
                    <a:lumMod val="50000"/>
                  </a:schemeClr>
                </a:solidFill>
                <a:latin typeface="Calibri"/>
                <a:cs typeface="Calibri"/>
              </a:rPr>
              <a:t>Claim</a:t>
            </a:r>
            <a:endParaRPr sz="1600" dirty="0">
              <a:solidFill>
                <a:schemeClr val="accent6">
                  <a:lumMod val="50000"/>
                </a:schemeClr>
              </a:solidFill>
              <a:latin typeface="Calibri"/>
              <a:cs typeface="Calibri"/>
            </a:endParaRPr>
          </a:p>
        </p:txBody>
      </p:sp>
      <p:sp>
        <p:nvSpPr>
          <p:cNvPr id="17" name="object 7">
            <a:extLst>
              <a:ext uri="{FF2B5EF4-FFF2-40B4-BE49-F238E27FC236}">
                <a16:creationId xmlns:a16="http://schemas.microsoft.com/office/drawing/2014/main" id="{5D9F6857-E20C-4FA8-8296-1D973A9DC3DA}"/>
              </a:ext>
            </a:extLst>
          </p:cNvPr>
          <p:cNvSpPr/>
          <p:nvPr/>
        </p:nvSpPr>
        <p:spPr>
          <a:xfrm>
            <a:off x="6933054" y="1508624"/>
            <a:ext cx="1799657" cy="1617220"/>
          </a:xfrm>
          <a:prstGeom prst="rect">
            <a:avLst/>
          </a:prstGeom>
          <a:blipFill>
            <a:blip r:embed="rId7" cstate="print"/>
            <a:stretch>
              <a:fillRect/>
            </a:stretch>
          </a:blipFill>
        </p:spPr>
        <p:txBody>
          <a:bodyPr wrap="square" lIns="0" tIns="0" rIns="0" bIns="0" rtlCol="0"/>
          <a:lstStyle/>
          <a:p>
            <a:endParaRPr sz="3200" dirty="0"/>
          </a:p>
        </p:txBody>
      </p:sp>
      <p:sp>
        <p:nvSpPr>
          <p:cNvPr id="18" name="object 8">
            <a:extLst>
              <a:ext uri="{FF2B5EF4-FFF2-40B4-BE49-F238E27FC236}">
                <a16:creationId xmlns:a16="http://schemas.microsoft.com/office/drawing/2014/main" id="{722632A3-F43D-4E71-A495-E03E670A2E63}"/>
              </a:ext>
            </a:extLst>
          </p:cNvPr>
          <p:cNvSpPr/>
          <p:nvPr/>
        </p:nvSpPr>
        <p:spPr>
          <a:xfrm>
            <a:off x="6780105" y="4241801"/>
            <a:ext cx="1128440" cy="508316"/>
          </a:xfrm>
          <a:prstGeom prst="rect">
            <a:avLst/>
          </a:prstGeom>
          <a:blipFill>
            <a:blip r:embed="rId8" cstate="print"/>
            <a:stretch>
              <a:fillRect/>
            </a:stretch>
          </a:blipFill>
        </p:spPr>
        <p:txBody>
          <a:bodyPr wrap="square" lIns="0" tIns="0" rIns="0" bIns="0" rtlCol="0"/>
          <a:lstStyle/>
          <a:p>
            <a:endParaRPr sz="2400" dirty="0"/>
          </a:p>
        </p:txBody>
      </p:sp>
      <p:sp>
        <p:nvSpPr>
          <p:cNvPr id="19" name="object 9">
            <a:extLst>
              <a:ext uri="{FF2B5EF4-FFF2-40B4-BE49-F238E27FC236}">
                <a16:creationId xmlns:a16="http://schemas.microsoft.com/office/drawing/2014/main" id="{7EED2C50-FF51-44CC-AE9A-E9F4D3D006F3}"/>
              </a:ext>
            </a:extLst>
          </p:cNvPr>
          <p:cNvSpPr txBox="1"/>
          <p:nvPr/>
        </p:nvSpPr>
        <p:spPr>
          <a:xfrm>
            <a:off x="410192" y="3366698"/>
            <a:ext cx="2540000" cy="221365"/>
          </a:xfrm>
          <a:prstGeom prst="rect">
            <a:avLst/>
          </a:prstGeom>
        </p:spPr>
        <p:txBody>
          <a:bodyPr vert="horz" wrap="square" lIns="0" tIns="16087" rIns="0" bIns="0" rtlCol="0">
            <a:spAutoFit/>
          </a:bodyPr>
          <a:lstStyle/>
          <a:p>
            <a:pPr marL="16933">
              <a:spcBef>
                <a:spcPts val="127"/>
              </a:spcBef>
            </a:pPr>
            <a:r>
              <a:rPr sz="1333" b="1" spc="-7" dirty="0">
                <a:latin typeface="Calibri"/>
                <a:cs typeface="Calibri"/>
              </a:rPr>
              <a:t>Limited </a:t>
            </a:r>
            <a:r>
              <a:rPr sz="1333" b="1" spc="-13" dirty="0">
                <a:latin typeface="Calibri"/>
                <a:cs typeface="Calibri"/>
              </a:rPr>
              <a:t>Effect </a:t>
            </a:r>
            <a:r>
              <a:rPr sz="1333" b="1" spc="-7" dirty="0">
                <a:latin typeface="Calibri"/>
                <a:cs typeface="Calibri"/>
              </a:rPr>
              <a:t>on Skin</a:t>
            </a:r>
            <a:r>
              <a:rPr sz="1333" b="1" spc="20" dirty="0">
                <a:latin typeface="Calibri"/>
                <a:cs typeface="Calibri"/>
              </a:rPr>
              <a:t> </a:t>
            </a:r>
            <a:r>
              <a:rPr sz="1333" b="1" spc="-7" dirty="0">
                <a:latin typeface="Calibri"/>
                <a:cs typeface="Calibri"/>
              </a:rPr>
              <a:t>Regeneration</a:t>
            </a:r>
            <a:endParaRPr sz="1333" dirty="0">
              <a:latin typeface="Calibri"/>
              <a:cs typeface="Calibri"/>
            </a:endParaRPr>
          </a:p>
        </p:txBody>
      </p:sp>
      <p:sp>
        <p:nvSpPr>
          <p:cNvPr id="20" name="object 10">
            <a:extLst>
              <a:ext uri="{FF2B5EF4-FFF2-40B4-BE49-F238E27FC236}">
                <a16:creationId xmlns:a16="http://schemas.microsoft.com/office/drawing/2014/main" id="{1947F0E3-818C-4B18-9F51-6373A15E6017}"/>
              </a:ext>
            </a:extLst>
          </p:cNvPr>
          <p:cNvSpPr txBox="1"/>
          <p:nvPr/>
        </p:nvSpPr>
        <p:spPr>
          <a:xfrm>
            <a:off x="5277273" y="5926667"/>
            <a:ext cx="1892300" cy="221365"/>
          </a:xfrm>
          <a:prstGeom prst="rect">
            <a:avLst/>
          </a:prstGeom>
        </p:spPr>
        <p:txBody>
          <a:bodyPr vert="horz" wrap="square" lIns="0" tIns="16087" rIns="0" bIns="0" rtlCol="0">
            <a:spAutoFit/>
          </a:bodyPr>
          <a:lstStyle/>
          <a:p>
            <a:pPr marL="16933">
              <a:spcBef>
                <a:spcPts val="127"/>
              </a:spcBef>
            </a:pPr>
            <a:r>
              <a:rPr sz="1333" b="1" spc="-7" dirty="0">
                <a:latin typeface="Calibri"/>
                <a:cs typeface="Calibri"/>
              </a:rPr>
              <a:t>No Microbial Barrier</a:t>
            </a:r>
            <a:r>
              <a:rPr sz="1333" b="1" spc="-87" dirty="0">
                <a:latin typeface="Calibri"/>
                <a:cs typeface="Calibri"/>
              </a:rPr>
              <a:t> </a:t>
            </a:r>
            <a:r>
              <a:rPr sz="1333" b="1" spc="-7" dirty="0">
                <a:latin typeface="Calibri"/>
                <a:cs typeface="Calibri"/>
              </a:rPr>
              <a:t>Claim</a:t>
            </a:r>
            <a:endParaRPr sz="1333" dirty="0">
              <a:latin typeface="Calibri"/>
              <a:cs typeface="Calibri"/>
            </a:endParaRPr>
          </a:p>
        </p:txBody>
      </p:sp>
      <p:sp>
        <p:nvSpPr>
          <p:cNvPr id="21" name="object 11">
            <a:extLst>
              <a:ext uri="{FF2B5EF4-FFF2-40B4-BE49-F238E27FC236}">
                <a16:creationId xmlns:a16="http://schemas.microsoft.com/office/drawing/2014/main" id="{63ED06F0-872D-421A-BC69-33ADDE910C42}"/>
              </a:ext>
            </a:extLst>
          </p:cNvPr>
          <p:cNvSpPr/>
          <p:nvPr/>
        </p:nvSpPr>
        <p:spPr>
          <a:xfrm>
            <a:off x="1126012" y="4257374"/>
            <a:ext cx="1490238" cy="257052"/>
          </a:xfrm>
          <a:prstGeom prst="rect">
            <a:avLst/>
          </a:prstGeom>
          <a:blipFill>
            <a:blip r:embed="rId9" cstate="print"/>
            <a:stretch>
              <a:fillRect/>
            </a:stretch>
          </a:blipFill>
        </p:spPr>
        <p:txBody>
          <a:bodyPr wrap="square" lIns="0" tIns="0" rIns="0" bIns="0" rtlCol="0"/>
          <a:lstStyle/>
          <a:p>
            <a:endParaRPr sz="2400" dirty="0"/>
          </a:p>
        </p:txBody>
      </p:sp>
      <p:sp>
        <p:nvSpPr>
          <p:cNvPr id="22" name="object 12">
            <a:extLst>
              <a:ext uri="{FF2B5EF4-FFF2-40B4-BE49-F238E27FC236}">
                <a16:creationId xmlns:a16="http://schemas.microsoft.com/office/drawing/2014/main" id="{6C60BE28-5C85-4A1E-AEEE-B1049BCDA1AC}"/>
              </a:ext>
            </a:extLst>
          </p:cNvPr>
          <p:cNvSpPr/>
          <p:nvPr/>
        </p:nvSpPr>
        <p:spPr>
          <a:xfrm>
            <a:off x="1324592" y="2704853"/>
            <a:ext cx="1143966" cy="277308"/>
          </a:xfrm>
          <a:prstGeom prst="rect">
            <a:avLst/>
          </a:prstGeom>
          <a:blipFill>
            <a:blip r:embed="rId10" cstate="print"/>
            <a:stretch>
              <a:fillRect/>
            </a:stretch>
          </a:blipFill>
        </p:spPr>
        <p:txBody>
          <a:bodyPr wrap="square" lIns="0" tIns="0" rIns="0" bIns="0" rtlCol="0"/>
          <a:lstStyle/>
          <a:p>
            <a:endParaRPr sz="2400" dirty="0"/>
          </a:p>
        </p:txBody>
      </p:sp>
      <p:sp>
        <p:nvSpPr>
          <p:cNvPr id="23" name="object 13">
            <a:extLst>
              <a:ext uri="{FF2B5EF4-FFF2-40B4-BE49-F238E27FC236}">
                <a16:creationId xmlns:a16="http://schemas.microsoft.com/office/drawing/2014/main" id="{1A44485B-12E8-4D85-93A6-1340CD9398F8}"/>
              </a:ext>
            </a:extLst>
          </p:cNvPr>
          <p:cNvSpPr/>
          <p:nvPr/>
        </p:nvSpPr>
        <p:spPr>
          <a:xfrm>
            <a:off x="979426" y="1865376"/>
            <a:ext cx="1032254" cy="516883"/>
          </a:xfrm>
          <a:custGeom>
            <a:avLst/>
            <a:gdLst/>
            <a:ahLst/>
            <a:cxnLst/>
            <a:rect l="l" t="t" r="r" b="b"/>
            <a:pathLst>
              <a:path w="1246505" h="596900">
                <a:moveTo>
                  <a:pt x="373176" y="91438"/>
                </a:moveTo>
                <a:lnTo>
                  <a:pt x="339548" y="98236"/>
                </a:lnTo>
                <a:lnTo>
                  <a:pt x="311993" y="116796"/>
                </a:lnTo>
                <a:lnTo>
                  <a:pt x="293366" y="144372"/>
                </a:lnTo>
                <a:lnTo>
                  <a:pt x="286522" y="178216"/>
                </a:lnTo>
                <a:lnTo>
                  <a:pt x="293311" y="212041"/>
                </a:lnTo>
                <a:lnTo>
                  <a:pt x="311846" y="239607"/>
                </a:lnTo>
                <a:lnTo>
                  <a:pt x="339383" y="258164"/>
                </a:lnTo>
                <a:lnTo>
                  <a:pt x="373176" y="264960"/>
                </a:lnTo>
                <a:lnTo>
                  <a:pt x="406980" y="258164"/>
                </a:lnTo>
                <a:lnTo>
                  <a:pt x="434524" y="239607"/>
                </a:lnTo>
                <a:lnTo>
                  <a:pt x="453063" y="212041"/>
                </a:lnTo>
                <a:lnTo>
                  <a:pt x="459852" y="178216"/>
                </a:lnTo>
                <a:lnTo>
                  <a:pt x="453008" y="144372"/>
                </a:lnTo>
                <a:lnTo>
                  <a:pt x="434377" y="116796"/>
                </a:lnTo>
                <a:lnTo>
                  <a:pt x="406815" y="98236"/>
                </a:lnTo>
                <a:lnTo>
                  <a:pt x="373176" y="91438"/>
                </a:lnTo>
                <a:close/>
              </a:path>
              <a:path w="1246505" h="596900">
                <a:moveTo>
                  <a:pt x="163952" y="107868"/>
                </a:moveTo>
                <a:lnTo>
                  <a:pt x="143079" y="112055"/>
                </a:lnTo>
                <a:lnTo>
                  <a:pt x="126085" y="123495"/>
                </a:lnTo>
                <a:lnTo>
                  <a:pt x="114655" y="140503"/>
                </a:lnTo>
                <a:lnTo>
                  <a:pt x="110471" y="161395"/>
                </a:lnTo>
                <a:lnTo>
                  <a:pt x="114655" y="182348"/>
                </a:lnTo>
                <a:lnTo>
                  <a:pt x="126085" y="199490"/>
                </a:lnTo>
                <a:lnTo>
                  <a:pt x="143079" y="211064"/>
                </a:lnTo>
                <a:lnTo>
                  <a:pt x="163952" y="215313"/>
                </a:lnTo>
                <a:lnTo>
                  <a:pt x="184823" y="211125"/>
                </a:lnTo>
                <a:lnTo>
                  <a:pt x="201815" y="199686"/>
                </a:lnTo>
                <a:lnTo>
                  <a:pt x="213245" y="182678"/>
                </a:lnTo>
                <a:lnTo>
                  <a:pt x="217429" y="161786"/>
                </a:lnTo>
                <a:lnTo>
                  <a:pt x="213190" y="140833"/>
                </a:lnTo>
                <a:lnTo>
                  <a:pt x="201668" y="123691"/>
                </a:lnTo>
                <a:lnTo>
                  <a:pt x="184658" y="112117"/>
                </a:lnTo>
                <a:lnTo>
                  <a:pt x="163952" y="107868"/>
                </a:lnTo>
                <a:close/>
              </a:path>
              <a:path w="1246505" h="596900">
                <a:moveTo>
                  <a:pt x="33179" y="118397"/>
                </a:moveTo>
                <a:lnTo>
                  <a:pt x="20255" y="121007"/>
                </a:lnTo>
                <a:lnTo>
                  <a:pt x="9710" y="128124"/>
                </a:lnTo>
                <a:lnTo>
                  <a:pt x="2604" y="138682"/>
                </a:lnTo>
                <a:lnTo>
                  <a:pt x="0" y="151615"/>
                </a:lnTo>
                <a:lnTo>
                  <a:pt x="2604" y="164562"/>
                </a:lnTo>
                <a:lnTo>
                  <a:pt x="9710" y="175119"/>
                </a:lnTo>
                <a:lnTo>
                  <a:pt x="20255" y="182228"/>
                </a:lnTo>
                <a:lnTo>
                  <a:pt x="33179" y="184833"/>
                </a:lnTo>
                <a:lnTo>
                  <a:pt x="46104" y="182228"/>
                </a:lnTo>
                <a:lnTo>
                  <a:pt x="56650" y="175119"/>
                </a:lnTo>
                <a:lnTo>
                  <a:pt x="63757" y="164562"/>
                </a:lnTo>
                <a:lnTo>
                  <a:pt x="66361" y="151615"/>
                </a:lnTo>
                <a:lnTo>
                  <a:pt x="63757" y="138682"/>
                </a:lnTo>
                <a:lnTo>
                  <a:pt x="56650" y="128124"/>
                </a:lnTo>
                <a:lnTo>
                  <a:pt x="46104" y="121007"/>
                </a:lnTo>
                <a:lnTo>
                  <a:pt x="33179" y="118397"/>
                </a:lnTo>
                <a:close/>
              </a:path>
              <a:path w="1246505" h="596900">
                <a:moveTo>
                  <a:pt x="87832" y="50397"/>
                </a:moveTo>
                <a:lnTo>
                  <a:pt x="71874" y="53624"/>
                </a:lnTo>
                <a:lnTo>
                  <a:pt x="58845" y="62422"/>
                </a:lnTo>
                <a:lnTo>
                  <a:pt x="50062" y="75468"/>
                </a:lnTo>
                <a:lnTo>
                  <a:pt x="46841" y="91438"/>
                </a:lnTo>
                <a:lnTo>
                  <a:pt x="50227" y="107409"/>
                </a:lnTo>
                <a:lnTo>
                  <a:pt x="58992" y="120455"/>
                </a:lnTo>
                <a:lnTo>
                  <a:pt x="71929" y="129253"/>
                </a:lnTo>
                <a:lnTo>
                  <a:pt x="87832" y="132480"/>
                </a:lnTo>
                <a:lnTo>
                  <a:pt x="103787" y="129253"/>
                </a:lnTo>
                <a:lnTo>
                  <a:pt x="116815" y="120455"/>
                </a:lnTo>
                <a:lnTo>
                  <a:pt x="125598" y="107409"/>
                </a:lnTo>
                <a:lnTo>
                  <a:pt x="128819" y="91438"/>
                </a:lnTo>
                <a:lnTo>
                  <a:pt x="125598" y="75468"/>
                </a:lnTo>
                <a:lnTo>
                  <a:pt x="116815" y="62422"/>
                </a:lnTo>
                <a:lnTo>
                  <a:pt x="103787" y="53624"/>
                </a:lnTo>
                <a:lnTo>
                  <a:pt x="87832" y="50397"/>
                </a:lnTo>
                <a:close/>
              </a:path>
              <a:path w="1246505" h="596900">
                <a:moveTo>
                  <a:pt x="252171" y="0"/>
                </a:moveTo>
                <a:lnTo>
                  <a:pt x="226487" y="5208"/>
                </a:lnTo>
                <a:lnTo>
                  <a:pt x="205377" y="19392"/>
                </a:lnTo>
                <a:lnTo>
                  <a:pt x="191074" y="40391"/>
                </a:lnTo>
                <a:lnTo>
                  <a:pt x="185809" y="66044"/>
                </a:lnTo>
                <a:lnTo>
                  <a:pt x="191019" y="91759"/>
                </a:lnTo>
                <a:lnTo>
                  <a:pt x="205231" y="112892"/>
                </a:lnTo>
                <a:lnTo>
                  <a:pt x="226322" y="127211"/>
                </a:lnTo>
                <a:lnTo>
                  <a:pt x="252171" y="132480"/>
                </a:lnTo>
                <a:lnTo>
                  <a:pt x="277960" y="127272"/>
                </a:lnTo>
                <a:lnTo>
                  <a:pt x="298917" y="113088"/>
                </a:lnTo>
                <a:lnTo>
                  <a:pt x="312994" y="92089"/>
                </a:lnTo>
                <a:lnTo>
                  <a:pt x="318142" y="66435"/>
                </a:lnTo>
                <a:lnTo>
                  <a:pt x="312939" y="40721"/>
                </a:lnTo>
                <a:lnTo>
                  <a:pt x="298771" y="19587"/>
                </a:lnTo>
                <a:lnTo>
                  <a:pt x="277795" y="5269"/>
                </a:lnTo>
                <a:lnTo>
                  <a:pt x="252171" y="0"/>
                </a:lnTo>
                <a:close/>
              </a:path>
              <a:path w="1246505" h="596900">
                <a:moveTo>
                  <a:pt x="274814" y="387678"/>
                </a:moveTo>
                <a:lnTo>
                  <a:pt x="230701" y="404873"/>
                </a:lnTo>
                <a:lnTo>
                  <a:pt x="213903" y="444444"/>
                </a:lnTo>
                <a:lnTo>
                  <a:pt x="213134" y="461543"/>
                </a:lnTo>
                <a:lnTo>
                  <a:pt x="213913" y="478867"/>
                </a:lnTo>
                <a:lnTo>
                  <a:pt x="230701" y="518600"/>
                </a:lnTo>
                <a:lnTo>
                  <a:pt x="274814" y="535796"/>
                </a:lnTo>
                <a:lnTo>
                  <a:pt x="288958" y="534483"/>
                </a:lnTo>
                <a:lnTo>
                  <a:pt x="301016" y="530863"/>
                </a:lnTo>
                <a:lnTo>
                  <a:pt x="311099" y="525410"/>
                </a:lnTo>
                <a:lnTo>
                  <a:pt x="319314" y="518600"/>
                </a:lnTo>
                <a:lnTo>
                  <a:pt x="326749" y="508830"/>
                </a:lnTo>
                <a:lnTo>
                  <a:pt x="266224" y="508830"/>
                </a:lnTo>
                <a:lnTo>
                  <a:pt x="258807" y="505704"/>
                </a:lnTo>
                <a:lnTo>
                  <a:pt x="243194" y="461543"/>
                </a:lnTo>
                <a:lnTo>
                  <a:pt x="243517" y="450270"/>
                </a:lnTo>
                <a:lnTo>
                  <a:pt x="265834" y="414255"/>
                </a:lnTo>
                <a:lnTo>
                  <a:pt x="326457" y="414255"/>
                </a:lnTo>
                <a:lnTo>
                  <a:pt x="319314" y="404873"/>
                </a:lnTo>
                <a:lnTo>
                  <a:pt x="311044" y="398065"/>
                </a:lnTo>
                <a:lnTo>
                  <a:pt x="300870" y="392612"/>
                </a:lnTo>
                <a:lnTo>
                  <a:pt x="288793" y="388991"/>
                </a:lnTo>
                <a:lnTo>
                  <a:pt x="274814" y="387678"/>
                </a:lnTo>
                <a:close/>
              </a:path>
              <a:path w="1246505" h="596900">
                <a:moveTo>
                  <a:pt x="326457" y="414255"/>
                </a:moveTo>
                <a:lnTo>
                  <a:pt x="283400" y="414255"/>
                </a:lnTo>
                <a:lnTo>
                  <a:pt x="290817" y="416990"/>
                </a:lnTo>
                <a:lnTo>
                  <a:pt x="296281" y="422460"/>
                </a:lnTo>
                <a:lnTo>
                  <a:pt x="301655" y="429996"/>
                </a:lnTo>
                <a:lnTo>
                  <a:pt x="304723" y="439363"/>
                </a:lnTo>
                <a:lnTo>
                  <a:pt x="306107" y="450050"/>
                </a:lnTo>
                <a:lnTo>
                  <a:pt x="306430" y="461543"/>
                </a:lnTo>
                <a:lnTo>
                  <a:pt x="306107" y="472808"/>
                </a:lnTo>
                <a:lnTo>
                  <a:pt x="283400" y="508830"/>
                </a:lnTo>
                <a:lnTo>
                  <a:pt x="326749" y="508830"/>
                </a:lnTo>
                <a:lnTo>
                  <a:pt x="327981" y="507212"/>
                </a:lnTo>
                <a:lnTo>
                  <a:pt x="333358" y="494028"/>
                </a:lnTo>
                <a:lnTo>
                  <a:pt x="336104" y="478812"/>
                </a:lnTo>
                <a:lnTo>
                  <a:pt x="336871" y="461543"/>
                </a:lnTo>
                <a:lnTo>
                  <a:pt x="336102" y="444444"/>
                </a:lnTo>
                <a:lnTo>
                  <a:pt x="333358" y="429398"/>
                </a:lnTo>
                <a:lnTo>
                  <a:pt x="327981" y="416256"/>
                </a:lnTo>
                <a:lnTo>
                  <a:pt x="326457" y="414255"/>
                </a:lnTo>
                <a:close/>
              </a:path>
              <a:path w="1246505" h="596900">
                <a:moveTo>
                  <a:pt x="13272" y="327494"/>
                </a:moveTo>
                <a:lnTo>
                  <a:pt x="780" y="327494"/>
                </a:lnTo>
                <a:lnTo>
                  <a:pt x="0" y="328273"/>
                </a:lnTo>
                <a:lnTo>
                  <a:pt x="0" y="533452"/>
                </a:lnTo>
                <a:lnTo>
                  <a:pt x="780" y="534234"/>
                </a:lnTo>
                <a:lnTo>
                  <a:pt x="31228" y="534234"/>
                </a:lnTo>
                <a:lnTo>
                  <a:pt x="32009" y="533452"/>
                </a:lnTo>
                <a:lnTo>
                  <a:pt x="32009" y="397447"/>
                </a:lnTo>
                <a:lnTo>
                  <a:pt x="67566" y="397447"/>
                </a:lnTo>
                <a:lnTo>
                  <a:pt x="39815" y="343516"/>
                </a:lnTo>
                <a:lnTo>
                  <a:pt x="35119" y="336891"/>
                </a:lnTo>
                <a:lnTo>
                  <a:pt x="28886" y="331842"/>
                </a:lnTo>
                <a:lnTo>
                  <a:pt x="21482" y="328624"/>
                </a:lnTo>
                <a:lnTo>
                  <a:pt x="13272" y="327494"/>
                </a:lnTo>
                <a:close/>
              </a:path>
              <a:path w="1246505" h="596900">
                <a:moveTo>
                  <a:pt x="185809" y="397447"/>
                </a:moveTo>
                <a:lnTo>
                  <a:pt x="153802" y="397447"/>
                </a:lnTo>
                <a:lnTo>
                  <a:pt x="153802" y="533452"/>
                </a:lnTo>
                <a:lnTo>
                  <a:pt x="154581" y="534234"/>
                </a:lnTo>
                <a:lnTo>
                  <a:pt x="185031" y="534234"/>
                </a:lnTo>
                <a:lnTo>
                  <a:pt x="185809" y="533452"/>
                </a:lnTo>
                <a:lnTo>
                  <a:pt x="185809" y="397447"/>
                </a:lnTo>
                <a:close/>
              </a:path>
              <a:path w="1246505" h="596900">
                <a:moveTo>
                  <a:pt x="67566" y="397447"/>
                </a:moveTo>
                <a:lnTo>
                  <a:pt x="32009" y="397447"/>
                </a:lnTo>
                <a:lnTo>
                  <a:pt x="81196" y="493981"/>
                </a:lnTo>
                <a:lnTo>
                  <a:pt x="81974" y="494761"/>
                </a:lnTo>
                <a:lnTo>
                  <a:pt x="103835" y="494761"/>
                </a:lnTo>
                <a:lnTo>
                  <a:pt x="104617" y="494369"/>
                </a:lnTo>
                <a:lnTo>
                  <a:pt x="104617" y="493981"/>
                </a:lnTo>
                <a:lnTo>
                  <a:pt x="128712" y="446691"/>
                </a:lnTo>
                <a:lnTo>
                  <a:pt x="92904" y="446691"/>
                </a:lnTo>
                <a:lnTo>
                  <a:pt x="67566" y="397447"/>
                </a:lnTo>
                <a:close/>
              </a:path>
              <a:path w="1246505" h="596900">
                <a:moveTo>
                  <a:pt x="185031" y="327494"/>
                </a:moveTo>
                <a:lnTo>
                  <a:pt x="172147" y="327494"/>
                </a:lnTo>
                <a:lnTo>
                  <a:pt x="163938" y="328624"/>
                </a:lnTo>
                <a:lnTo>
                  <a:pt x="156533" y="331842"/>
                </a:lnTo>
                <a:lnTo>
                  <a:pt x="150300" y="336891"/>
                </a:lnTo>
                <a:lnTo>
                  <a:pt x="145604" y="343516"/>
                </a:lnTo>
                <a:lnTo>
                  <a:pt x="92904" y="446691"/>
                </a:lnTo>
                <a:lnTo>
                  <a:pt x="128712" y="446691"/>
                </a:lnTo>
                <a:lnTo>
                  <a:pt x="153802" y="397447"/>
                </a:lnTo>
                <a:lnTo>
                  <a:pt x="185809" y="397447"/>
                </a:lnTo>
                <a:lnTo>
                  <a:pt x="185809" y="329056"/>
                </a:lnTo>
                <a:lnTo>
                  <a:pt x="185031" y="327494"/>
                </a:lnTo>
                <a:close/>
              </a:path>
              <a:path w="1246505" h="596900">
                <a:moveTo>
                  <a:pt x="255684" y="334529"/>
                </a:moveTo>
                <a:lnTo>
                  <a:pt x="229922" y="334529"/>
                </a:lnTo>
                <a:lnTo>
                  <a:pt x="229141" y="335308"/>
                </a:lnTo>
                <a:lnTo>
                  <a:pt x="229141" y="365791"/>
                </a:lnTo>
                <a:lnTo>
                  <a:pt x="229922" y="366573"/>
                </a:lnTo>
                <a:lnTo>
                  <a:pt x="255684" y="366573"/>
                </a:lnTo>
                <a:lnTo>
                  <a:pt x="256466" y="365791"/>
                </a:lnTo>
                <a:lnTo>
                  <a:pt x="256466" y="335308"/>
                </a:lnTo>
                <a:lnTo>
                  <a:pt x="255684" y="334529"/>
                </a:lnTo>
                <a:close/>
              </a:path>
              <a:path w="1246505" h="596900">
                <a:moveTo>
                  <a:pt x="319314" y="334138"/>
                </a:moveTo>
                <a:lnTo>
                  <a:pt x="293549" y="334138"/>
                </a:lnTo>
                <a:lnTo>
                  <a:pt x="292768" y="334917"/>
                </a:lnTo>
                <a:lnTo>
                  <a:pt x="292768" y="365403"/>
                </a:lnTo>
                <a:lnTo>
                  <a:pt x="293549" y="366182"/>
                </a:lnTo>
                <a:lnTo>
                  <a:pt x="319314" y="366182"/>
                </a:lnTo>
                <a:lnTo>
                  <a:pt x="320096" y="365403"/>
                </a:lnTo>
                <a:lnTo>
                  <a:pt x="320096" y="334917"/>
                </a:lnTo>
                <a:lnTo>
                  <a:pt x="319314" y="334138"/>
                </a:lnTo>
                <a:close/>
              </a:path>
              <a:path w="1246505" h="596900">
                <a:moveTo>
                  <a:pt x="870115" y="387678"/>
                </a:moveTo>
                <a:lnTo>
                  <a:pt x="845584" y="391635"/>
                </a:lnTo>
                <a:lnTo>
                  <a:pt x="824347" y="404385"/>
                </a:lnTo>
                <a:lnTo>
                  <a:pt x="809404" y="427248"/>
                </a:lnTo>
                <a:lnTo>
                  <a:pt x="803756" y="461543"/>
                </a:lnTo>
                <a:lnTo>
                  <a:pt x="809459" y="495836"/>
                </a:lnTo>
                <a:lnTo>
                  <a:pt x="824493" y="518699"/>
                </a:lnTo>
                <a:lnTo>
                  <a:pt x="845749" y="531450"/>
                </a:lnTo>
                <a:lnTo>
                  <a:pt x="870115" y="535408"/>
                </a:lnTo>
                <a:lnTo>
                  <a:pt x="882007" y="534644"/>
                </a:lnTo>
                <a:lnTo>
                  <a:pt x="892700" y="532232"/>
                </a:lnTo>
                <a:lnTo>
                  <a:pt x="902446" y="527987"/>
                </a:lnTo>
                <a:lnTo>
                  <a:pt x="911499" y="521726"/>
                </a:lnTo>
                <a:lnTo>
                  <a:pt x="912281" y="521338"/>
                </a:lnTo>
                <a:lnTo>
                  <a:pt x="912281" y="520165"/>
                </a:lnTo>
                <a:lnTo>
                  <a:pt x="911499" y="519773"/>
                </a:lnTo>
                <a:lnTo>
                  <a:pt x="901623" y="509221"/>
                </a:lnTo>
                <a:lnTo>
                  <a:pt x="870115" y="509221"/>
                </a:lnTo>
                <a:lnTo>
                  <a:pt x="861934" y="508360"/>
                </a:lnTo>
                <a:lnTo>
                  <a:pt x="833889" y="472638"/>
                </a:lnTo>
                <a:lnTo>
                  <a:pt x="833419" y="461151"/>
                </a:lnTo>
                <a:lnTo>
                  <a:pt x="833883" y="449720"/>
                </a:lnTo>
                <a:lnTo>
                  <a:pt x="853953" y="416452"/>
                </a:lnTo>
                <a:lnTo>
                  <a:pt x="869724" y="413082"/>
                </a:lnTo>
                <a:lnTo>
                  <a:pt x="902877" y="413082"/>
                </a:lnTo>
                <a:lnTo>
                  <a:pt x="912671" y="403703"/>
                </a:lnTo>
                <a:lnTo>
                  <a:pt x="913453" y="403312"/>
                </a:lnTo>
                <a:lnTo>
                  <a:pt x="913062" y="402138"/>
                </a:lnTo>
                <a:lnTo>
                  <a:pt x="912671" y="401747"/>
                </a:lnTo>
                <a:lnTo>
                  <a:pt x="903545" y="395427"/>
                </a:lnTo>
                <a:lnTo>
                  <a:pt x="893579" y="391049"/>
                </a:lnTo>
                <a:lnTo>
                  <a:pt x="882520" y="388502"/>
                </a:lnTo>
                <a:lnTo>
                  <a:pt x="870115" y="387678"/>
                </a:lnTo>
                <a:close/>
              </a:path>
              <a:path w="1246505" h="596900">
                <a:moveTo>
                  <a:pt x="893917" y="501013"/>
                </a:moveTo>
                <a:lnTo>
                  <a:pt x="893135" y="501013"/>
                </a:lnTo>
                <a:lnTo>
                  <a:pt x="892354" y="501404"/>
                </a:lnTo>
                <a:lnTo>
                  <a:pt x="885711" y="506877"/>
                </a:lnTo>
                <a:lnTo>
                  <a:pt x="879101" y="509221"/>
                </a:lnTo>
                <a:lnTo>
                  <a:pt x="901623" y="509221"/>
                </a:lnTo>
                <a:lnTo>
                  <a:pt x="894307" y="501404"/>
                </a:lnTo>
                <a:lnTo>
                  <a:pt x="893917" y="501013"/>
                </a:lnTo>
                <a:close/>
              </a:path>
              <a:path w="1246505" h="596900">
                <a:moveTo>
                  <a:pt x="902877" y="413082"/>
                </a:moveTo>
                <a:lnTo>
                  <a:pt x="879101" y="413082"/>
                </a:lnTo>
                <a:lnTo>
                  <a:pt x="885321" y="415426"/>
                </a:lnTo>
                <a:lnTo>
                  <a:pt x="892354" y="421287"/>
                </a:lnTo>
                <a:lnTo>
                  <a:pt x="892744" y="421678"/>
                </a:lnTo>
                <a:lnTo>
                  <a:pt x="893526" y="421678"/>
                </a:lnTo>
                <a:lnTo>
                  <a:pt x="894307" y="421287"/>
                </a:lnTo>
                <a:lnTo>
                  <a:pt x="902877" y="413082"/>
                </a:lnTo>
                <a:close/>
              </a:path>
              <a:path w="1246505" h="596900">
                <a:moveTo>
                  <a:pt x="941162" y="327494"/>
                </a:moveTo>
                <a:lnTo>
                  <a:pt x="940380" y="327494"/>
                </a:lnTo>
                <a:lnTo>
                  <a:pt x="939599" y="328273"/>
                </a:lnTo>
                <a:lnTo>
                  <a:pt x="939599" y="533452"/>
                </a:lnTo>
                <a:lnTo>
                  <a:pt x="940380" y="534234"/>
                </a:lnTo>
                <a:lnTo>
                  <a:pt x="968871" y="534234"/>
                </a:lnTo>
                <a:lnTo>
                  <a:pt x="969652" y="533452"/>
                </a:lnTo>
                <a:lnTo>
                  <a:pt x="969652" y="496716"/>
                </a:lnTo>
                <a:lnTo>
                  <a:pt x="970043" y="496716"/>
                </a:lnTo>
                <a:lnTo>
                  <a:pt x="994626" y="467795"/>
                </a:lnTo>
                <a:lnTo>
                  <a:pt x="995408" y="467013"/>
                </a:lnTo>
                <a:lnTo>
                  <a:pt x="1031180" y="467013"/>
                </a:lnTo>
                <a:lnTo>
                  <a:pt x="1021154" y="450991"/>
                </a:lnTo>
                <a:lnTo>
                  <a:pt x="969262" y="450991"/>
                </a:lnTo>
                <a:lnTo>
                  <a:pt x="969262" y="356021"/>
                </a:lnTo>
                <a:lnTo>
                  <a:pt x="967064" y="344970"/>
                </a:lnTo>
                <a:lnTo>
                  <a:pt x="961060" y="335896"/>
                </a:lnTo>
                <a:lnTo>
                  <a:pt x="952132" y="329753"/>
                </a:lnTo>
                <a:lnTo>
                  <a:pt x="941162" y="327494"/>
                </a:lnTo>
                <a:close/>
              </a:path>
              <a:path w="1246505" h="596900">
                <a:moveTo>
                  <a:pt x="1031180" y="467013"/>
                </a:moveTo>
                <a:lnTo>
                  <a:pt x="996189" y="467013"/>
                </a:lnTo>
                <a:lnTo>
                  <a:pt x="996971" y="467795"/>
                </a:lnTo>
                <a:lnTo>
                  <a:pt x="1037574" y="533061"/>
                </a:lnTo>
                <a:lnTo>
                  <a:pt x="1038355" y="533843"/>
                </a:lnTo>
                <a:lnTo>
                  <a:pt x="1071534" y="533843"/>
                </a:lnTo>
                <a:lnTo>
                  <a:pt x="1072316" y="532669"/>
                </a:lnTo>
                <a:lnTo>
                  <a:pt x="1071534" y="531499"/>
                </a:lnTo>
                <a:lnTo>
                  <a:pt x="1031180" y="467013"/>
                </a:lnTo>
                <a:close/>
              </a:path>
              <a:path w="1246505" h="596900">
                <a:moveTo>
                  <a:pt x="1057077" y="391195"/>
                </a:moveTo>
                <a:lnTo>
                  <a:pt x="1020024" y="391195"/>
                </a:lnTo>
                <a:lnTo>
                  <a:pt x="1019633" y="391586"/>
                </a:lnTo>
                <a:lnTo>
                  <a:pt x="969262" y="450991"/>
                </a:lnTo>
                <a:lnTo>
                  <a:pt x="1021154" y="450991"/>
                </a:lnTo>
                <a:lnTo>
                  <a:pt x="1016507" y="443565"/>
                </a:lnTo>
                <a:lnTo>
                  <a:pt x="1016116" y="443173"/>
                </a:lnTo>
                <a:lnTo>
                  <a:pt x="1015726" y="442391"/>
                </a:lnTo>
                <a:lnTo>
                  <a:pt x="1016116" y="442003"/>
                </a:lnTo>
                <a:lnTo>
                  <a:pt x="1057077" y="393539"/>
                </a:lnTo>
                <a:lnTo>
                  <a:pt x="1057859" y="392760"/>
                </a:lnTo>
                <a:lnTo>
                  <a:pt x="1057077" y="391195"/>
                </a:lnTo>
                <a:close/>
              </a:path>
              <a:path w="1246505" h="596900">
                <a:moveTo>
                  <a:pt x="1140237" y="387678"/>
                </a:moveTo>
                <a:lnTo>
                  <a:pt x="1114278" y="392679"/>
                </a:lnTo>
                <a:lnTo>
                  <a:pt x="1094469" y="407170"/>
                </a:lnTo>
                <a:lnTo>
                  <a:pt x="1081834" y="430381"/>
                </a:lnTo>
                <a:lnTo>
                  <a:pt x="1077395" y="461543"/>
                </a:lnTo>
                <a:lnTo>
                  <a:pt x="1082609" y="496331"/>
                </a:lnTo>
                <a:lnTo>
                  <a:pt x="1096862" y="519139"/>
                </a:lnTo>
                <a:lnTo>
                  <a:pt x="1118069" y="531615"/>
                </a:lnTo>
                <a:lnTo>
                  <a:pt x="1144144" y="535408"/>
                </a:lnTo>
                <a:lnTo>
                  <a:pt x="1158137" y="534534"/>
                </a:lnTo>
                <a:lnTo>
                  <a:pt x="1170050" y="531938"/>
                </a:lnTo>
                <a:lnTo>
                  <a:pt x="1180431" y="527657"/>
                </a:lnTo>
                <a:lnTo>
                  <a:pt x="1189827" y="521726"/>
                </a:lnTo>
                <a:lnTo>
                  <a:pt x="1190608" y="521338"/>
                </a:lnTo>
                <a:lnTo>
                  <a:pt x="1190608" y="520165"/>
                </a:lnTo>
                <a:lnTo>
                  <a:pt x="1189827" y="519773"/>
                </a:lnTo>
                <a:lnTo>
                  <a:pt x="1180296" y="510786"/>
                </a:lnTo>
                <a:lnTo>
                  <a:pt x="1144926" y="510786"/>
                </a:lnTo>
                <a:lnTo>
                  <a:pt x="1128803" y="507958"/>
                </a:lnTo>
                <a:lnTo>
                  <a:pt x="1116920" y="499891"/>
                </a:lnTo>
                <a:lnTo>
                  <a:pt x="1109573" y="487207"/>
                </a:lnTo>
                <a:lnTo>
                  <a:pt x="1107058" y="470530"/>
                </a:lnTo>
                <a:lnTo>
                  <a:pt x="1202688" y="470530"/>
                </a:lnTo>
                <a:lnTo>
                  <a:pt x="1203470" y="469748"/>
                </a:lnTo>
                <a:lnTo>
                  <a:pt x="1203470" y="457243"/>
                </a:lnTo>
                <a:lnTo>
                  <a:pt x="1202237" y="449426"/>
                </a:lnTo>
                <a:lnTo>
                  <a:pt x="1107449" y="449426"/>
                </a:lnTo>
                <a:lnTo>
                  <a:pt x="1107839" y="440830"/>
                </a:lnTo>
                <a:lnTo>
                  <a:pt x="1140628" y="411908"/>
                </a:lnTo>
                <a:lnTo>
                  <a:pt x="1189364" y="411908"/>
                </a:lnTo>
                <a:lnTo>
                  <a:pt x="1186640" y="407072"/>
                </a:lnTo>
                <a:lnTo>
                  <a:pt x="1166862" y="392777"/>
                </a:lnTo>
                <a:lnTo>
                  <a:pt x="1140237" y="387678"/>
                </a:lnTo>
                <a:close/>
              </a:path>
              <a:path w="1246505" h="596900">
                <a:moveTo>
                  <a:pt x="1172635" y="503360"/>
                </a:moveTo>
                <a:lnTo>
                  <a:pt x="1171853" y="503360"/>
                </a:lnTo>
                <a:lnTo>
                  <a:pt x="1171463" y="503751"/>
                </a:lnTo>
                <a:lnTo>
                  <a:pt x="1165997" y="506828"/>
                </a:lnTo>
                <a:lnTo>
                  <a:pt x="1159952" y="509027"/>
                </a:lnTo>
                <a:lnTo>
                  <a:pt x="1153028" y="510346"/>
                </a:lnTo>
                <a:lnTo>
                  <a:pt x="1144926" y="510786"/>
                </a:lnTo>
                <a:lnTo>
                  <a:pt x="1180296" y="510786"/>
                </a:lnTo>
                <a:lnTo>
                  <a:pt x="1176102" y="506828"/>
                </a:lnTo>
                <a:lnTo>
                  <a:pt x="1172635" y="503360"/>
                </a:lnTo>
                <a:close/>
              </a:path>
              <a:path w="1246505" h="596900">
                <a:moveTo>
                  <a:pt x="1189364" y="411908"/>
                </a:moveTo>
                <a:lnTo>
                  <a:pt x="1140628" y="411908"/>
                </a:lnTo>
                <a:lnTo>
                  <a:pt x="1150415" y="413233"/>
                </a:lnTo>
                <a:lnTo>
                  <a:pt x="1158585" y="416940"/>
                </a:lnTo>
                <a:lnTo>
                  <a:pt x="1164996" y="422625"/>
                </a:lnTo>
                <a:lnTo>
                  <a:pt x="1169509" y="429886"/>
                </a:lnTo>
                <a:lnTo>
                  <a:pt x="1172244" y="436530"/>
                </a:lnTo>
                <a:lnTo>
                  <a:pt x="1173416" y="440830"/>
                </a:lnTo>
                <a:lnTo>
                  <a:pt x="1173416" y="449426"/>
                </a:lnTo>
                <a:lnTo>
                  <a:pt x="1202237" y="449426"/>
                </a:lnTo>
                <a:lnTo>
                  <a:pt x="1199025" y="429062"/>
                </a:lnTo>
                <a:lnTo>
                  <a:pt x="1189364" y="411908"/>
                </a:lnTo>
                <a:close/>
              </a:path>
              <a:path w="1246505" h="596900">
                <a:moveTo>
                  <a:pt x="1214410" y="327494"/>
                </a:moveTo>
                <a:lnTo>
                  <a:pt x="1201997" y="330028"/>
                </a:lnTo>
                <a:lnTo>
                  <a:pt x="1191862" y="336921"/>
                </a:lnTo>
                <a:lnTo>
                  <a:pt x="1185096" y="347112"/>
                </a:lnTo>
                <a:lnTo>
                  <a:pt x="1182794" y="359539"/>
                </a:lnTo>
                <a:lnTo>
                  <a:pt x="1185322" y="371959"/>
                </a:lnTo>
                <a:lnTo>
                  <a:pt x="1192204" y="382109"/>
                </a:lnTo>
                <a:lnTo>
                  <a:pt x="1202382" y="388887"/>
                </a:lnTo>
                <a:lnTo>
                  <a:pt x="1214801" y="391195"/>
                </a:lnTo>
                <a:lnTo>
                  <a:pt x="1227200" y="388661"/>
                </a:lnTo>
                <a:lnTo>
                  <a:pt x="1232091" y="385334"/>
                </a:lnTo>
                <a:lnTo>
                  <a:pt x="1214410" y="385334"/>
                </a:lnTo>
                <a:lnTo>
                  <a:pt x="1204339" y="383331"/>
                </a:lnTo>
                <a:lnTo>
                  <a:pt x="1196306" y="377859"/>
                </a:lnTo>
                <a:lnTo>
                  <a:pt x="1190975" y="369670"/>
                </a:lnTo>
                <a:lnTo>
                  <a:pt x="1189045" y="359539"/>
                </a:lnTo>
                <a:lnTo>
                  <a:pt x="1191030" y="349347"/>
                </a:lnTo>
                <a:lnTo>
                  <a:pt x="1196453" y="341024"/>
                </a:lnTo>
                <a:lnTo>
                  <a:pt x="1204513" y="335413"/>
                </a:lnTo>
                <a:lnTo>
                  <a:pt x="1214410" y="333355"/>
                </a:lnTo>
                <a:lnTo>
                  <a:pt x="1231919" y="333355"/>
                </a:lnTo>
                <a:lnTo>
                  <a:pt x="1226815" y="329967"/>
                </a:lnTo>
                <a:lnTo>
                  <a:pt x="1214410" y="327494"/>
                </a:lnTo>
                <a:close/>
              </a:path>
              <a:path w="1246505" h="596900">
                <a:moveTo>
                  <a:pt x="1231919" y="333355"/>
                </a:moveTo>
                <a:lnTo>
                  <a:pt x="1214410" y="333355"/>
                </a:lnTo>
                <a:lnTo>
                  <a:pt x="1224307" y="335352"/>
                </a:lnTo>
                <a:lnTo>
                  <a:pt x="1232367" y="340830"/>
                </a:lnTo>
                <a:lnTo>
                  <a:pt x="1237789" y="349018"/>
                </a:lnTo>
                <a:lnTo>
                  <a:pt x="1239775" y="359147"/>
                </a:lnTo>
                <a:lnTo>
                  <a:pt x="1237844" y="369505"/>
                </a:lnTo>
                <a:lnTo>
                  <a:pt x="1232514" y="377810"/>
                </a:lnTo>
                <a:lnTo>
                  <a:pt x="1224441" y="383337"/>
                </a:lnTo>
                <a:lnTo>
                  <a:pt x="1214410" y="385334"/>
                </a:lnTo>
                <a:lnTo>
                  <a:pt x="1232091" y="385334"/>
                </a:lnTo>
                <a:lnTo>
                  <a:pt x="1237337" y="381766"/>
                </a:lnTo>
                <a:lnTo>
                  <a:pt x="1244110" y="371574"/>
                </a:lnTo>
                <a:lnTo>
                  <a:pt x="1246417" y="359147"/>
                </a:lnTo>
                <a:lnTo>
                  <a:pt x="1243884" y="346782"/>
                </a:lnTo>
                <a:lnTo>
                  <a:pt x="1236995" y="336726"/>
                </a:lnTo>
                <a:lnTo>
                  <a:pt x="1231919" y="333355"/>
                </a:lnTo>
                <a:close/>
              </a:path>
              <a:path w="1246505" h="596900">
                <a:moveTo>
                  <a:pt x="1222615" y="341952"/>
                </a:moveTo>
                <a:lnTo>
                  <a:pt x="1203470" y="341952"/>
                </a:lnTo>
                <a:lnTo>
                  <a:pt x="1203470" y="376343"/>
                </a:lnTo>
                <a:lnTo>
                  <a:pt x="1209721" y="376343"/>
                </a:lnTo>
                <a:lnTo>
                  <a:pt x="1209721" y="362665"/>
                </a:lnTo>
                <a:lnTo>
                  <a:pt x="1220692" y="362665"/>
                </a:lnTo>
                <a:lnTo>
                  <a:pt x="1220271" y="361886"/>
                </a:lnTo>
                <a:lnTo>
                  <a:pt x="1224569" y="360712"/>
                </a:lnTo>
                <a:lnTo>
                  <a:pt x="1226962" y="357977"/>
                </a:lnTo>
                <a:lnTo>
                  <a:pt x="1209721" y="357977"/>
                </a:lnTo>
                <a:lnTo>
                  <a:pt x="1209721" y="347425"/>
                </a:lnTo>
                <a:lnTo>
                  <a:pt x="1227304" y="347425"/>
                </a:lnTo>
                <a:lnTo>
                  <a:pt x="1227304" y="346643"/>
                </a:lnTo>
                <a:lnTo>
                  <a:pt x="1222615" y="341952"/>
                </a:lnTo>
                <a:close/>
              </a:path>
              <a:path w="1246505" h="596900">
                <a:moveTo>
                  <a:pt x="1220692" y="362665"/>
                </a:moveTo>
                <a:lnTo>
                  <a:pt x="1214019" y="362665"/>
                </a:lnTo>
                <a:lnTo>
                  <a:pt x="1221052" y="376343"/>
                </a:lnTo>
                <a:lnTo>
                  <a:pt x="1228085" y="376343"/>
                </a:lnTo>
                <a:lnTo>
                  <a:pt x="1220692" y="362665"/>
                </a:lnTo>
                <a:close/>
              </a:path>
              <a:path w="1246505" h="596900">
                <a:moveTo>
                  <a:pt x="1227304" y="347425"/>
                </a:moveTo>
                <a:lnTo>
                  <a:pt x="1219099" y="347425"/>
                </a:lnTo>
                <a:lnTo>
                  <a:pt x="1221052" y="349769"/>
                </a:lnTo>
                <a:lnTo>
                  <a:pt x="1221052" y="355630"/>
                </a:lnTo>
                <a:lnTo>
                  <a:pt x="1218708" y="357977"/>
                </a:lnTo>
                <a:lnTo>
                  <a:pt x="1226962" y="357977"/>
                </a:lnTo>
                <a:lnTo>
                  <a:pt x="1227304" y="357586"/>
                </a:lnTo>
                <a:lnTo>
                  <a:pt x="1227304" y="347425"/>
                </a:lnTo>
                <a:close/>
              </a:path>
              <a:path w="1246505" h="596900">
                <a:moveTo>
                  <a:pt x="365752" y="327494"/>
                </a:moveTo>
                <a:lnTo>
                  <a:pt x="364971" y="327494"/>
                </a:lnTo>
                <a:lnTo>
                  <a:pt x="364189" y="328273"/>
                </a:lnTo>
                <a:lnTo>
                  <a:pt x="364189" y="492808"/>
                </a:lnTo>
                <a:lnTo>
                  <a:pt x="366582" y="508453"/>
                </a:lnTo>
                <a:lnTo>
                  <a:pt x="373953" y="521533"/>
                </a:lnTo>
                <a:lnTo>
                  <a:pt x="386593" y="530509"/>
                </a:lnTo>
                <a:lnTo>
                  <a:pt x="404792" y="533843"/>
                </a:lnTo>
                <a:lnTo>
                  <a:pt x="422766" y="533843"/>
                </a:lnTo>
                <a:lnTo>
                  <a:pt x="423547" y="533061"/>
                </a:lnTo>
                <a:lnTo>
                  <a:pt x="423547" y="504530"/>
                </a:lnTo>
                <a:lnTo>
                  <a:pt x="423156" y="503751"/>
                </a:lnTo>
                <a:lnTo>
                  <a:pt x="398540" y="503751"/>
                </a:lnTo>
                <a:lnTo>
                  <a:pt x="394275" y="497887"/>
                </a:lnTo>
                <a:lnTo>
                  <a:pt x="394275" y="356021"/>
                </a:lnTo>
                <a:lnTo>
                  <a:pt x="392016" y="344970"/>
                </a:lnTo>
                <a:lnTo>
                  <a:pt x="385874" y="335896"/>
                </a:lnTo>
                <a:lnTo>
                  <a:pt x="376802" y="329753"/>
                </a:lnTo>
                <a:lnTo>
                  <a:pt x="365752" y="327494"/>
                </a:lnTo>
                <a:close/>
              </a:path>
              <a:path w="1246505" h="596900">
                <a:moveTo>
                  <a:pt x="480528" y="391195"/>
                </a:moveTo>
                <a:lnTo>
                  <a:pt x="451647" y="391195"/>
                </a:lnTo>
                <a:lnTo>
                  <a:pt x="450865" y="391977"/>
                </a:lnTo>
                <a:lnTo>
                  <a:pt x="450865" y="533452"/>
                </a:lnTo>
                <a:lnTo>
                  <a:pt x="451647" y="534234"/>
                </a:lnTo>
                <a:lnTo>
                  <a:pt x="480528" y="534234"/>
                </a:lnTo>
                <a:lnTo>
                  <a:pt x="481309" y="533452"/>
                </a:lnTo>
                <a:lnTo>
                  <a:pt x="481309" y="452943"/>
                </a:lnTo>
                <a:lnTo>
                  <a:pt x="483769" y="437232"/>
                </a:lnTo>
                <a:lnTo>
                  <a:pt x="490439" y="425147"/>
                </a:lnTo>
                <a:lnTo>
                  <a:pt x="500252" y="417385"/>
                </a:lnTo>
                <a:lnTo>
                  <a:pt x="512144" y="414643"/>
                </a:lnTo>
                <a:lnTo>
                  <a:pt x="566146" y="414643"/>
                </a:lnTo>
                <a:lnTo>
                  <a:pt x="564201" y="410535"/>
                </a:lnTo>
                <a:lnTo>
                  <a:pt x="557364" y="402138"/>
                </a:lnTo>
                <a:lnTo>
                  <a:pt x="482872" y="402138"/>
                </a:lnTo>
                <a:lnTo>
                  <a:pt x="481309" y="401747"/>
                </a:lnTo>
                <a:lnTo>
                  <a:pt x="481309" y="391977"/>
                </a:lnTo>
                <a:lnTo>
                  <a:pt x="480528" y="391195"/>
                </a:lnTo>
                <a:close/>
              </a:path>
              <a:path w="1246505" h="596900">
                <a:moveTo>
                  <a:pt x="566146" y="414643"/>
                </a:moveTo>
                <a:lnTo>
                  <a:pt x="512144" y="414643"/>
                </a:lnTo>
                <a:lnTo>
                  <a:pt x="523928" y="416537"/>
                </a:lnTo>
                <a:lnTo>
                  <a:pt x="533471" y="422461"/>
                </a:lnTo>
                <a:lnTo>
                  <a:pt x="539864" y="432781"/>
                </a:lnTo>
                <a:lnTo>
                  <a:pt x="542198" y="447864"/>
                </a:lnTo>
                <a:lnTo>
                  <a:pt x="542198" y="533452"/>
                </a:lnTo>
                <a:lnTo>
                  <a:pt x="542979" y="534234"/>
                </a:lnTo>
                <a:lnTo>
                  <a:pt x="572251" y="534234"/>
                </a:lnTo>
                <a:lnTo>
                  <a:pt x="572251" y="443565"/>
                </a:lnTo>
                <a:lnTo>
                  <a:pt x="571469" y="431480"/>
                </a:lnTo>
                <a:lnTo>
                  <a:pt x="568897" y="420458"/>
                </a:lnTo>
                <a:lnTo>
                  <a:pt x="566146" y="414643"/>
                </a:lnTo>
                <a:close/>
              </a:path>
              <a:path w="1246505" h="596900">
                <a:moveTo>
                  <a:pt x="519959" y="387678"/>
                </a:moveTo>
                <a:lnTo>
                  <a:pt x="483654" y="401356"/>
                </a:lnTo>
                <a:lnTo>
                  <a:pt x="482872" y="402138"/>
                </a:lnTo>
                <a:lnTo>
                  <a:pt x="557364" y="402138"/>
                </a:lnTo>
                <a:lnTo>
                  <a:pt x="519959" y="387678"/>
                </a:lnTo>
                <a:close/>
              </a:path>
              <a:path w="1246505" h="596900">
                <a:moveTo>
                  <a:pt x="694451" y="391195"/>
                </a:moveTo>
                <a:lnTo>
                  <a:pt x="664007" y="391195"/>
                </a:lnTo>
                <a:lnTo>
                  <a:pt x="663616" y="392369"/>
                </a:lnTo>
                <a:lnTo>
                  <a:pt x="664007" y="393151"/>
                </a:lnTo>
                <a:lnTo>
                  <a:pt x="712001" y="532669"/>
                </a:lnTo>
                <a:lnTo>
                  <a:pt x="712001" y="533452"/>
                </a:lnTo>
                <a:lnTo>
                  <a:pt x="706172" y="550256"/>
                </a:lnTo>
                <a:lnTo>
                  <a:pt x="702815" y="557872"/>
                </a:lnTo>
                <a:lnTo>
                  <a:pt x="698651" y="562812"/>
                </a:lnTo>
                <a:lnTo>
                  <a:pt x="692876" y="565481"/>
                </a:lnTo>
                <a:lnTo>
                  <a:pt x="684683" y="566280"/>
                </a:lnTo>
                <a:lnTo>
                  <a:pt x="680775" y="566280"/>
                </a:lnTo>
                <a:lnTo>
                  <a:pt x="679994" y="567062"/>
                </a:lnTo>
                <a:lnTo>
                  <a:pt x="680385" y="567844"/>
                </a:lnTo>
                <a:lnTo>
                  <a:pt x="684292" y="595201"/>
                </a:lnTo>
                <a:lnTo>
                  <a:pt x="684292" y="595983"/>
                </a:lnTo>
                <a:lnTo>
                  <a:pt x="685073" y="596373"/>
                </a:lnTo>
                <a:lnTo>
                  <a:pt x="690153" y="596373"/>
                </a:lnTo>
                <a:lnTo>
                  <a:pt x="698597" y="595818"/>
                </a:lnTo>
                <a:lnTo>
                  <a:pt x="730365" y="570580"/>
                </a:lnTo>
                <a:lnTo>
                  <a:pt x="759115" y="487335"/>
                </a:lnTo>
                <a:lnTo>
                  <a:pt x="728021" y="487335"/>
                </a:lnTo>
                <a:lnTo>
                  <a:pt x="695232" y="391977"/>
                </a:lnTo>
                <a:lnTo>
                  <a:pt x="694451" y="391195"/>
                </a:lnTo>
                <a:close/>
              </a:path>
              <a:path w="1246505" h="596900">
                <a:moveTo>
                  <a:pt x="791644" y="391195"/>
                </a:moveTo>
                <a:lnTo>
                  <a:pt x="761591" y="391195"/>
                </a:lnTo>
                <a:lnTo>
                  <a:pt x="760809" y="391586"/>
                </a:lnTo>
                <a:lnTo>
                  <a:pt x="760809" y="391977"/>
                </a:lnTo>
                <a:lnTo>
                  <a:pt x="728021" y="487335"/>
                </a:lnTo>
                <a:lnTo>
                  <a:pt x="759115" y="487335"/>
                </a:lnTo>
                <a:lnTo>
                  <a:pt x="791644" y="393151"/>
                </a:lnTo>
                <a:lnTo>
                  <a:pt x="792425" y="392369"/>
                </a:lnTo>
                <a:lnTo>
                  <a:pt x="791644" y="391195"/>
                </a:lnTo>
                <a:close/>
              </a:path>
              <a:path w="1246505" h="596900">
                <a:moveTo>
                  <a:pt x="604291" y="327494"/>
                </a:moveTo>
                <a:lnTo>
                  <a:pt x="603509" y="327494"/>
                </a:lnTo>
                <a:lnTo>
                  <a:pt x="602728" y="328273"/>
                </a:lnTo>
                <a:lnTo>
                  <a:pt x="602728" y="492808"/>
                </a:lnTo>
                <a:lnTo>
                  <a:pt x="605115" y="508453"/>
                </a:lnTo>
                <a:lnTo>
                  <a:pt x="612475" y="521533"/>
                </a:lnTo>
                <a:lnTo>
                  <a:pt x="625104" y="530509"/>
                </a:lnTo>
                <a:lnTo>
                  <a:pt x="643298" y="533843"/>
                </a:lnTo>
                <a:lnTo>
                  <a:pt x="661271" y="533843"/>
                </a:lnTo>
                <a:lnTo>
                  <a:pt x="662053" y="533061"/>
                </a:lnTo>
                <a:lnTo>
                  <a:pt x="662053" y="504922"/>
                </a:lnTo>
                <a:lnTo>
                  <a:pt x="661662" y="504530"/>
                </a:lnTo>
                <a:lnTo>
                  <a:pt x="661271" y="503751"/>
                </a:lnTo>
                <a:lnTo>
                  <a:pt x="636688" y="503751"/>
                </a:lnTo>
                <a:lnTo>
                  <a:pt x="632781" y="497887"/>
                </a:lnTo>
                <a:lnTo>
                  <a:pt x="632781" y="356021"/>
                </a:lnTo>
                <a:lnTo>
                  <a:pt x="630523" y="344970"/>
                </a:lnTo>
                <a:lnTo>
                  <a:pt x="624384" y="335896"/>
                </a:lnTo>
                <a:lnTo>
                  <a:pt x="615322" y="329753"/>
                </a:lnTo>
                <a:lnTo>
                  <a:pt x="604291" y="327494"/>
                </a:lnTo>
                <a:close/>
              </a:path>
            </a:pathLst>
          </a:custGeom>
          <a:solidFill>
            <a:srgbClr val="13AE28"/>
          </a:solidFill>
        </p:spPr>
        <p:txBody>
          <a:bodyPr wrap="square" lIns="0" tIns="0" rIns="0" bIns="0" rtlCol="0"/>
          <a:lstStyle/>
          <a:p>
            <a:endParaRPr sz="2400" dirty="0"/>
          </a:p>
        </p:txBody>
      </p:sp>
      <p:sp>
        <p:nvSpPr>
          <p:cNvPr id="24" name="object 14">
            <a:extLst>
              <a:ext uri="{FF2B5EF4-FFF2-40B4-BE49-F238E27FC236}">
                <a16:creationId xmlns:a16="http://schemas.microsoft.com/office/drawing/2014/main" id="{DC6AD3DF-C308-409D-A629-7C440906C247}"/>
              </a:ext>
            </a:extLst>
          </p:cNvPr>
          <p:cNvSpPr txBox="1"/>
          <p:nvPr/>
        </p:nvSpPr>
        <p:spPr>
          <a:xfrm>
            <a:off x="2146114" y="2146815"/>
            <a:ext cx="1287780" cy="185521"/>
          </a:xfrm>
          <a:prstGeom prst="rect">
            <a:avLst/>
          </a:prstGeom>
        </p:spPr>
        <p:txBody>
          <a:bodyPr vert="horz" wrap="square" lIns="0" tIns="16087" rIns="0" bIns="0" rtlCol="0">
            <a:spAutoFit/>
          </a:bodyPr>
          <a:lstStyle/>
          <a:p>
            <a:pPr marL="16933">
              <a:spcBef>
                <a:spcPts val="127"/>
              </a:spcBef>
            </a:pPr>
            <a:r>
              <a:rPr sz="1100" spc="-7" dirty="0">
                <a:latin typeface="Calibri"/>
                <a:cs typeface="Calibri"/>
              </a:rPr>
              <a:t>Mepilex AG-</a:t>
            </a:r>
            <a:r>
              <a:rPr sz="1100" spc="-73" dirty="0">
                <a:latin typeface="Calibri"/>
                <a:cs typeface="Calibri"/>
              </a:rPr>
              <a:t> </a:t>
            </a:r>
            <a:r>
              <a:rPr sz="1100" spc="-13" dirty="0">
                <a:latin typeface="Calibri"/>
                <a:cs typeface="Calibri"/>
              </a:rPr>
              <a:t>Silver</a:t>
            </a:r>
            <a:endParaRPr sz="1100" dirty="0">
              <a:latin typeface="Calibri"/>
              <a:cs typeface="Calibri"/>
            </a:endParaRPr>
          </a:p>
        </p:txBody>
      </p:sp>
      <p:sp>
        <p:nvSpPr>
          <p:cNvPr id="25" name="object 15">
            <a:extLst>
              <a:ext uri="{FF2B5EF4-FFF2-40B4-BE49-F238E27FC236}">
                <a16:creationId xmlns:a16="http://schemas.microsoft.com/office/drawing/2014/main" id="{D877714F-1075-4D57-98C6-7FCE1E86F157}"/>
              </a:ext>
            </a:extLst>
          </p:cNvPr>
          <p:cNvSpPr txBox="1"/>
          <p:nvPr/>
        </p:nvSpPr>
        <p:spPr>
          <a:xfrm>
            <a:off x="2570161" y="2732824"/>
            <a:ext cx="1040105" cy="185521"/>
          </a:xfrm>
          <a:prstGeom prst="rect">
            <a:avLst/>
          </a:prstGeom>
        </p:spPr>
        <p:txBody>
          <a:bodyPr vert="horz" wrap="square" lIns="0" tIns="16087" rIns="0" bIns="0" rtlCol="0">
            <a:spAutoFit/>
          </a:bodyPr>
          <a:lstStyle/>
          <a:p>
            <a:pPr marL="16933">
              <a:spcBef>
                <a:spcPts val="127"/>
              </a:spcBef>
            </a:pPr>
            <a:r>
              <a:rPr sz="1100" spc="-7" dirty="0">
                <a:latin typeface="Calibri"/>
                <a:cs typeface="Calibri"/>
              </a:rPr>
              <a:t>Aq</a:t>
            </a:r>
            <a:r>
              <a:rPr sz="1100" dirty="0">
                <a:latin typeface="Calibri"/>
                <a:cs typeface="Calibri"/>
              </a:rPr>
              <a:t>u</a:t>
            </a:r>
            <a:r>
              <a:rPr sz="1100" spc="-7" dirty="0">
                <a:latin typeface="Calibri"/>
                <a:cs typeface="Calibri"/>
              </a:rPr>
              <a:t>ac</a:t>
            </a:r>
            <a:r>
              <a:rPr sz="1100" spc="-20" dirty="0">
                <a:latin typeface="Calibri"/>
                <a:cs typeface="Calibri"/>
              </a:rPr>
              <a:t>e</a:t>
            </a:r>
            <a:r>
              <a:rPr sz="1100" spc="-7" dirty="0">
                <a:latin typeface="Calibri"/>
                <a:cs typeface="Calibri"/>
              </a:rPr>
              <a:t>l</a:t>
            </a:r>
            <a:r>
              <a:rPr lang="en-US" sz="1100" spc="-7" dirty="0">
                <a:latin typeface="Calibri"/>
                <a:cs typeface="Calibri"/>
              </a:rPr>
              <a:t> Ag</a:t>
            </a:r>
            <a:endParaRPr sz="1100" dirty="0">
              <a:latin typeface="Calibri"/>
              <a:cs typeface="Calibri"/>
            </a:endParaRPr>
          </a:p>
        </p:txBody>
      </p:sp>
      <p:sp>
        <p:nvSpPr>
          <p:cNvPr id="26" name="object 16">
            <a:extLst>
              <a:ext uri="{FF2B5EF4-FFF2-40B4-BE49-F238E27FC236}">
                <a16:creationId xmlns:a16="http://schemas.microsoft.com/office/drawing/2014/main" id="{8E398330-BC14-4D0F-AE5F-409A518957A9}"/>
              </a:ext>
            </a:extLst>
          </p:cNvPr>
          <p:cNvSpPr txBox="1"/>
          <p:nvPr/>
        </p:nvSpPr>
        <p:spPr>
          <a:xfrm>
            <a:off x="8018236" y="4355604"/>
            <a:ext cx="817033" cy="185521"/>
          </a:xfrm>
          <a:prstGeom prst="rect">
            <a:avLst/>
          </a:prstGeom>
        </p:spPr>
        <p:txBody>
          <a:bodyPr vert="horz" wrap="square" lIns="0" tIns="16087" rIns="0" bIns="0" rtlCol="0">
            <a:spAutoFit/>
          </a:bodyPr>
          <a:lstStyle/>
          <a:p>
            <a:pPr marL="16933">
              <a:spcBef>
                <a:spcPts val="127"/>
              </a:spcBef>
            </a:pPr>
            <a:r>
              <a:rPr sz="1100" spc="-7" dirty="0">
                <a:latin typeface="Calibri"/>
                <a:cs typeface="Calibri"/>
              </a:rPr>
              <a:t>M</a:t>
            </a:r>
            <a:r>
              <a:rPr sz="1100" spc="-13" dirty="0">
                <a:latin typeface="Calibri"/>
                <a:cs typeface="Calibri"/>
              </a:rPr>
              <a:t>e</a:t>
            </a:r>
            <a:r>
              <a:rPr sz="1100" spc="-7" dirty="0">
                <a:latin typeface="Calibri"/>
                <a:cs typeface="Calibri"/>
              </a:rPr>
              <a:t>dihon</a:t>
            </a:r>
            <a:r>
              <a:rPr sz="1100" spc="-13" dirty="0">
                <a:latin typeface="Calibri"/>
                <a:cs typeface="Calibri"/>
              </a:rPr>
              <a:t>e</a:t>
            </a:r>
            <a:r>
              <a:rPr sz="1100" spc="-7" dirty="0">
                <a:latin typeface="Calibri"/>
                <a:cs typeface="Calibri"/>
              </a:rPr>
              <a:t>y</a:t>
            </a:r>
            <a:endParaRPr sz="1100" dirty="0">
              <a:latin typeface="Calibri"/>
              <a:cs typeface="Calibri"/>
            </a:endParaRPr>
          </a:p>
        </p:txBody>
      </p:sp>
      <p:sp>
        <p:nvSpPr>
          <p:cNvPr id="27" name="object 17">
            <a:extLst>
              <a:ext uri="{FF2B5EF4-FFF2-40B4-BE49-F238E27FC236}">
                <a16:creationId xmlns:a16="http://schemas.microsoft.com/office/drawing/2014/main" id="{EF4A11A3-2FC1-4CA6-93FC-9543C4350DD5}"/>
              </a:ext>
            </a:extLst>
          </p:cNvPr>
          <p:cNvSpPr txBox="1"/>
          <p:nvPr/>
        </p:nvSpPr>
        <p:spPr>
          <a:xfrm>
            <a:off x="2735735" y="4321538"/>
            <a:ext cx="454660" cy="185521"/>
          </a:xfrm>
          <a:prstGeom prst="rect">
            <a:avLst/>
          </a:prstGeom>
        </p:spPr>
        <p:txBody>
          <a:bodyPr vert="horz" wrap="square" lIns="0" tIns="16087" rIns="0" bIns="0" rtlCol="0">
            <a:spAutoFit/>
          </a:bodyPr>
          <a:lstStyle/>
          <a:p>
            <a:pPr marL="16933">
              <a:spcBef>
                <a:spcPts val="127"/>
              </a:spcBef>
            </a:pPr>
            <a:r>
              <a:rPr sz="1100" spc="-13" dirty="0">
                <a:latin typeface="Calibri"/>
                <a:cs typeface="Calibri"/>
              </a:rPr>
              <a:t>Sa</a:t>
            </a:r>
            <a:r>
              <a:rPr sz="1100" dirty="0">
                <a:latin typeface="Calibri"/>
                <a:cs typeface="Calibri"/>
              </a:rPr>
              <a:t>n</a:t>
            </a:r>
            <a:r>
              <a:rPr sz="1100" spc="-7" dirty="0">
                <a:latin typeface="Calibri"/>
                <a:cs typeface="Calibri"/>
              </a:rPr>
              <a:t>t</a:t>
            </a:r>
            <a:r>
              <a:rPr sz="1100" dirty="0">
                <a:latin typeface="Calibri"/>
                <a:cs typeface="Calibri"/>
              </a:rPr>
              <a:t>y</a:t>
            </a:r>
            <a:r>
              <a:rPr sz="1100" spc="-7" dirty="0">
                <a:latin typeface="Calibri"/>
                <a:cs typeface="Calibri"/>
              </a:rPr>
              <a:t>l</a:t>
            </a:r>
            <a:endParaRPr sz="1100" dirty="0">
              <a:latin typeface="Calibri"/>
              <a:cs typeface="Calibri"/>
            </a:endParaRPr>
          </a:p>
        </p:txBody>
      </p:sp>
      <p:sp>
        <p:nvSpPr>
          <p:cNvPr id="28" name="object 18">
            <a:extLst>
              <a:ext uri="{FF2B5EF4-FFF2-40B4-BE49-F238E27FC236}">
                <a16:creationId xmlns:a16="http://schemas.microsoft.com/office/drawing/2014/main" id="{3D1B24D4-3846-425B-8FE3-1BDFB1ACA7C7}"/>
              </a:ext>
            </a:extLst>
          </p:cNvPr>
          <p:cNvSpPr txBox="1"/>
          <p:nvPr/>
        </p:nvSpPr>
        <p:spPr>
          <a:xfrm>
            <a:off x="8661532" y="2099097"/>
            <a:ext cx="1134533" cy="221365"/>
          </a:xfrm>
          <a:prstGeom prst="rect">
            <a:avLst/>
          </a:prstGeom>
        </p:spPr>
        <p:txBody>
          <a:bodyPr vert="horz" wrap="square" lIns="0" tIns="16087" rIns="0" bIns="0" rtlCol="0">
            <a:spAutoFit/>
          </a:bodyPr>
          <a:lstStyle/>
          <a:p>
            <a:pPr marL="16933">
              <a:spcBef>
                <a:spcPts val="127"/>
              </a:spcBef>
            </a:pPr>
            <a:r>
              <a:rPr sz="1333" spc="-7" dirty="0">
                <a:latin typeface="Calibri"/>
                <a:cs typeface="Calibri"/>
              </a:rPr>
              <a:t>BEECure™</a:t>
            </a:r>
            <a:r>
              <a:rPr sz="1333" spc="-67" dirty="0">
                <a:latin typeface="Calibri"/>
                <a:cs typeface="Calibri"/>
              </a:rPr>
              <a:t> </a:t>
            </a:r>
            <a:r>
              <a:rPr sz="1333" spc="-7" dirty="0">
                <a:latin typeface="Calibri"/>
                <a:cs typeface="Calibri"/>
              </a:rPr>
              <a:t>M</a:t>
            </a:r>
            <a:endParaRPr sz="1333" dirty="0">
              <a:latin typeface="Calibri"/>
              <a:cs typeface="Calibri"/>
            </a:endParaRPr>
          </a:p>
        </p:txBody>
      </p:sp>
      <p:sp>
        <p:nvSpPr>
          <p:cNvPr id="29" name="TextBox 28">
            <a:extLst>
              <a:ext uri="{FF2B5EF4-FFF2-40B4-BE49-F238E27FC236}">
                <a16:creationId xmlns:a16="http://schemas.microsoft.com/office/drawing/2014/main" id="{C6C511E6-EDE0-44FC-A385-3437D1819950}"/>
              </a:ext>
            </a:extLst>
          </p:cNvPr>
          <p:cNvSpPr txBox="1"/>
          <p:nvPr/>
        </p:nvSpPr>
        <p:spPr>
          <a:xfrm>
            <a:off x="8860537" y="3328654"/>
            <a:ext cx="3208054" cy="338554"/>
          </a:xfrm>
          <a:prstGeom prst="rect">
            <a:avLst/>
          </a:prstGeom>
          <a:noFill/>
        </p:spPr>
        <p:txBody>
          <a:bodyPr wrap="square" rtlCol="0">
            <a:spAutoFit/>
          </a:bodyPr>
          <a:lstStyle/>
          <a:p>
            <a:r>
              <a:rPr lang="en-US" sz="1600" b="1" spc="-7" dirty="0">
                <a:solidFill>
                  <a:schemeClr val="accent6">
                    <a:lumMod val="50000"/>
                  </a:schemeClr>
                </a:solidFill>
                <a:latin typeface="Calibri"/>
                <a:cs typeface="Calibri"/>
              </a:rPr>
              <a:t>Greater Effect on Skin Regeneration</a:t>
            </a:r>
          </a:p>
        </p:txBody>
      </p:sp>
      <p:pic>
        <p:nvPicPr>
          <p:cNvPr id="30" name="Picture 2" descr="Acelity Logo">
            <a:extLst>
              <a:ext uri="{FF2B5EF4-FFF2-40B4-BE49-F238E27FC236}">
                <a16:creationId xmlns:a16="http://schemas.microsoft.com/office/drawing/2014/main" id="{D967615F-71A1-4EA9-A019-1D11F25343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1532" y="4864607"/>
            <a:ext cx="665463" cy="34775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7F38BC8-613C-428B-BDEE-3C05CF78945B}"/>
              </a:ext>
            </a:extLst>
          </p:cNvPr>
          <p:cNvSpPr txBox="1"/>
          <p:nvPr/>
        </p:nvSpPr>
        <p:spPr>
          <a:xfrm>
            <a:off x="9326995" y="4807653"/>
            <a:ext cx="1671828" cy="461665"/>
          </a:xfrm>
          <a:prstGeom prst="rect">
            <a:avLst/>
          </a:prstGeom>
          <a:noFill/>
        </p:spPr>
        <p:txBody>
          <a:bodyPr wrap="square" rtlCol="0">
            <a:spAutoFit/>
          </a:bodyPr>
          <a:lstStyle/>
          <a:p>
            <a:pPr fontAlgn="base"/>
            <a:r>
              <a:rPr lang="en-US" sz="1100" dirty="0"/>
              <a:t>PROMOGRAN</a:t>
            </a:r>
            <a:r>
              <a:rPr lang="en-US" sz="1333" dirty="0"/>
              <a:t>™</a:t>
            </a:r>
            <a:r>
              <a:rPr lang="en-US" sz="2400" dirty="0"/>
              <a:t> </a:t>
            </a:r>
          </a:p>
        </p:txBody>
      </p:sp>
      <p:pic>
        <p:nvPicPr>
          <p:cNvPr id="32" name="Picture 4" descr="Medline Logo">
            <a:extLst>
              <a:ext uri="{FF2B5EF4-FFF2-40B4-BE49-F238E27FC236}">
                <a16:creationId xmlns:a16="http://schemas.microsoft.com/office/drawing/2014/main" id="{75654EA3-5E91-43A9-AE8D-5CD2C0E07CE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1691" y="4945896"/>
            <a:ext cx="721692" cy="62277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96D1449-25D1-46EC-AEE7-6AF07797E35D}"/>
              </a:ext>
            </a:extLst>
          </p:cNvPr>
          <p:cNvSpPr txBox="1"/>
          <p:nvPr/>
        </p:nvSpPr>
        <p:spPr>
          <a:xfrm>
            <a:off x="1805111" y="5202550"/>
            <a:ext cx="1700676" cy="261610"/>
          </a:xfrm>
          <a:prstGeom prst="rect">
            <a:avLst/>
          </a:prstGeom>
          <a:noFill/>
        </p:spPr>
        <p:txBody>
          <a:bodyPr wrap="square" rtlCol="0">
            <a:spAutoFit/>
          </a:bodyPr>
          <a:lstStyle/>
          <a:p>
            <a:r>
              <a:rPr lang="en-US" sz="1100" dirty="0">
                <a:solidFill>
                  <a:srgbClr val="000000"/>
                </a:solidFill>
                <a:latin typeface="globerregular"/>
              </a:rPr>
              <a:t>Derma-Gel Hydrogel</a:t>
            </a:r>
            <a:endParaRPr lang="en-US" sz="1100" dirty="0"/>
          </a:p>
        </p:txBody>
      </p:sp>
      <p:sp>
        <p:nvSpPr>
          <p:cNvPr id="34" name="TextBox 33">
            <a:extLst>
              <a:ext uri="{FF2B5EF4-FFF2-40B4-BE49-F238E27FC236}">
                <a16:creationId xmlns:a16="http://schemas.microsoft.com/office/drawing/2014/main" id="{E7D14F0F-142A-4523-993E-74CA7154A10A}"/>
              </a:ext>
            </a:extLst>
          </p:cNvPr>
          <p:cNvSpPr txBox="1"/>
          <p:nvPr/>
        </p:nvSpPr>
        <p:spPr>
          <a:xfrm>
            <a:off x="3155693" y="5878198"/>
            <a:ext cx="1841741"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Tegaderm</a:t>
            </a:r>
          </a:p>
        </p:txBody>
      </p:sp>
      <p:pic>
        <p:nvPicPr>
          <p:cNvPr id="35" name="Picture 8" descr="3M Logo">
            <a:extLst>
              <a:ext uri="{FF2B5EF4-FFF2-40B4-BE49-F238E27FC236}">
                <a16:creationId xmlns:a16="http://schemas.microsoft.com/office/drawing/2014/main" id="{8890C0E6-9D5F-4C3A-A9D3-E3EB3790A1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6249" y="5825180"/>
            <a:ext cx="574146" cy="291311"/>
          </a:xfrm>
          <a:prstGeom prst="rect">
            <a:avLst/>
          </a:prstGeom>
          <a:noFill/>
          <a:extLst>
            <a:ext uri="{909E8E84-426E-40DD-AFC4-6F175D3DCCD1}">
              <a14:hiddenFill xmlns:a14="http://schemas.microsoft.com/office/drawing/2010/main">
                <a:solidFill>
                  <a:srgbClr val="FFFFFF"/>
                </a:solidFill>
              </a14:hiddenFill>
            </a:ext>
          </a:extLst>
        </p:spPr>
      </p:pic>
      <p:sp>
        <p:nvSpPr>
          <p:cNvPr id="37" name="Footer Placeholder 8">
            <a:extLst>
              <a:ext uri="{FF2B5EF4-FFF2-40B4-BE49-F238E27FC236}">
                <a16:creationId xmlns:a16="http://schemas.microsoft.com/office/drawing/2014/main" id="{31D7272D-AEAB-46DA-8E55-6758360B34C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3" name="Slide Number Placeholder 2">
            <a:extLst>
              <a:ext uri="{FF2B5EF4-FFF2-40B4-BE49-F238E27FC236}">
                <a16:creationId xmlns:a16="http://schemas.microsoft.com/office/drawing/2014/main" id="{55D4BB92-7649-488D-90C0-E861D49E7C0B}"/>
              </a:ext>
            </a:extLst>
          </p:cNvPr>
          <p:cNvSpPr>
            <a:spLocks noGrp="1"/>
          </p:cNvSpPr>
          <p:nvPr>
            <p:ph type="sldNum" sz="quarter" idx="12"/>
          </p:nvPr>
        </p:nvSpPr>
        <p:spPr/>
        <p:txBody>
          <a:bodyPr/>
          <a:lstStyle/>
          <a:p>
            <a:fld id="{D1728648-2D6B-428D-BAA2-8EC29BE60088}" type="slidenum">
              <a:rPr lang="en-US" smtClean="0"/>
              <a:t>11</a:t>
            </a:fld>
            <a:endParaRPr lang="en-US" dirty="0"/>
          </a:p>
        </p:txBody>
      </p:sp>
      <p:cxnSp>
        <p:nvCxnSpPr>
          <p:cNvPr id="11" name="Straight Arrow Connector 10">
            <a:extLst>
              <a:ext uri="{FF2B5EF4-FFF2-40B4-BE49-F238E27FC236}">
                <a16:creationId xmlns:a16="http://schemas.microsoft.com/office/drawing/2014/main" id="{02B8856A-785E-429B-9A6F-38A879B1FCE1}"/>
              </a:ext>
            </a:extLst>
          </p:cNvPr>
          <p:cNvCxnSpPr/>
          <p:nvPr/>
        </p:nvCxnSpPr>
        <p:spPr>
          <a:xfrm flipV="1">
            <a:off x="6027938" y="1508624"/>
            <a:ext cx="0" cy="4369574"/>
          </a:xfrm>
          <a:prstGeom prst="straightConnector1">
            <a:avLst/>
          </a:prstGeom>
          <a:ln>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5D587F2-6840-4D7E-8C5B-56C50EAD0C67}"/>
              </a:ext>
            </a:extLst>
          </p:cNvPr>
          <p:cNvCxnSpPr>
            <a:cxnSpLocks/>
          </p:cNvCxnSpPr>
          <p:nvPr/>
        </p:nvCxnSpPr>
        <p:spPr>
          <a:xfrm>
            <a:off x="571072" y="3641331"/>
            <a:ext cx="10330707" cy="1"/>
          </a:xfrm>
          <a:prstGeom prst="straightConnector1">
            <a:avLst/>
          </a:prstGeom>
          <a:ln>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939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pic>
        <p:nvPicPr>
          <p:cNvPr id="7" name="Picture 6">
            <a:extLst>
              <a:ext uri="{FF2B5EF4-FFF2-40B4-BE49-F238E27FC236}">
                <a16:creationId xmlns:a16="http://schemas.microsoft.com/office/drawing/2014/main" id="{C1D7AEB9-0071-44BF-9F22-29281D91E428}"/>
              </a:ext>
            </a:extLst>
          </p:cNvPr>
          <p:cNvPicPr>
            <a:picLocks noChangeAspect="1"/>
          </p:cNvPicPr>
          <p:nvPr/>
        </p:nvPicPr>
        <p:blipFill>
          <a:blip r:embed="rId6"/>
          <a:stretch>
            <a:fillRect/>
          </a:stretch>
        </p:blipFill>
        <p:spPr>
          <a:xfrm>
            <a:off x="2988783" y="177747"/>
            <a:ext cx="7523116" cy="1182727"/>
          </a:xfrm>
          <a:prstGeom prst="rect">
            <a:avLst/>
          </a:prstGeom>
        </p:spPr>
      </p:pic>
      <p:graphicFrame>
        <p:nvGraphicFramePr>
          <p:cNvPr id="20" name="Chart 19">
            <a:extLst>
              <a:ext uri="{FF2B5EF4-FFF2-40B4-BE49-F238E27FC236}">
                <a16:creationId xmlns:a16="http://schemas.microsoft.com/office/drawing/2014/main" id="{EC6548B9-05E2-417B-8305-56546FA7465B}"/>
              </a:ext>
            </a:extLst>
          </p:cNvPr>
          <p:cNvGraphicFramePr/>
          <p:nvPr>
            <p:extLst>
              <p:ext uri="{D42A27DB-BD31-4B8C-83A1-F6EECF244321}">
                <p14:modId xmlns:p14="http://schemas.microsoft.com/office/powerpoint/2010/main" val="1966452458"/>
              </p:ext>
            </p:extLst>
          </p:nvPr>
        </p:nvGraphicFramePr>
        <p:xfrm>
          <a:off x="705020" y="1172461"/>
          <a:ext cx="7334655" cy="60032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Diagram 20">
            <a:extLst>
              <a:ext uri="{FF2B5EF4-FFF2-40B4-BE49-F238E27FC236}">
                <a16:creationId xmlns:a16="http://schemas.microsoft.com/office/drawing/2014/main" id="{1759D4C4-DD51-4F48-B867-3CB27FACDEDC}"/>
              </a:ext>
            </a:extLst>
          </p:cNvPr>
          <p:cNvGraphicFramePr/>
          <p:nvPr>
            <p:extLst>
              <p:ext uri="{D42A27DB-BD31-4B8C-83A1-F6EECF244321}">
                <p14:modId xmlns:p14="http://schemas.microsoft.com/office/powerpoint/2010/main" val="287011331"/>
              </p:ext>
            </p:extLst>
          </p:nvPr>
        </p:nvGraphicFramePr>
        <p:xfrm>
          <a:off x="7272472" y="1233422"/>
          <a:ext cx="5629634" cy="4067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Footer Placeholder 8">
            <a:extLst>
              <a:ext uri="{FF2B5EF4-FFF2-40B4-BE49-F238E27FC236}">
                <a16:creationId xmlns:a16="http://schemas.microsoft.com/office/drawing/2014/main" id="{6AA2F4EC-617D-4018-ACAC-F928C806465A}"/>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177C09A-6E23-451D-A929-B8028D15617D}"/>
              </a:ext>
            </a:extLst>
          </p:cNvPr>
          <p:cNvSpPr>
            <a:spLocks noGrp="1"/>
          </p:cNvSpPr>
          <p:nvPr>
            <p:ph type="sldNum" sz="quarter" idx="12"/>
          </p:nvPr>
        </p:nvSpPr>
        <p:spPr/>
        <p:txBody>
          <a:bodyPr/>
          <a:lstStyle/>
          <a:p>
            <a:fld id="{D1728648-2D6B-428D-BAA2-8EC29BE60088}" type="slidenum">
              <a:rPr lang="en-US" smtClean="0"/>
              <a:t>12</a:t>
            </a:fld>
            <a:endParaRPr lang="en-US" dirty="0"/>
          </a:p>
        </p:txBody>
      </p:sp>
    </p:spTree>
    <p:extLst>
      <p:ext uri="{BB962C8B-B14F-4D97-AF65-F5344CB8AC3E}">
        <p14:creationId xmlns:p14="http://schemas.microsoft.com/office/powerpoint/2010/main" val="132283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sp>
        <p:nvSpPr>
          <p:cNvPr id="22" name="Footer Placeholder 8">
            <a:extLst>
              <a:ext uri="{FF2B5EF4-FFF2-40B4-BE49-F238E27FC236}">
                <a16:creationId xmlns:a16="http://schemas.microsoft.com/office/drawing/2014/main" id="{6AA2F4EC-617D-4018-ACAC-F928C806465A}"/>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177C09A-6E23-451D-A929-B8028D15617D}"/>
              </a:ext>
            </a:extLst>
          </p:cNvPr>
          <p:cNvSpPr>
            <a:spLocks noGrp="1"/>
          </p:cNvSpPr>
          <p:nvPr>
            <p:ph type="sldNum" sz="quarter" idx="12"/>
          </p:nvPr>
        </p:nvSpPr>
        <p:spPr/>
        <p:txBody>
          <a:bodyPr/>
          <a:lstStyle/>
          <a:p>
            <a:fld id="{D1728648-2D6B-428D-BAA2-8EC29BE60088}" type="slidenum">
              <a:rPr lang="en-US" smtClean="0"/>
              <a:t>13</a:t>
            </a:fld>
            <a:endParaRPr lang="en-US" dirty="0"/>
          </a:p>
        </p:txBody>
      </p:sp>
      <p:pic>
        <p:nvPicPr>
          <p:cNvPr id="3" name="Picture 2">
            <a:extLst>
              <a:ext uri="{FF2B5EF4-FFF2-40B4-BE49-F238E27FC236}">
                <a16:creationId xmlns:a16="http://schemas.microsoft.com/office/drawing/2014/main" id="{D42C711C-1CB2-4FF8-A755-0EFA845F9CA2}"/>
              </a:ext>
            </a:extLst>
          </p:cNvPr>
          <p:cNvPicPr>
            <a:picLocks noChangeAspect="1"/>
          </p:cNvPicPr>
          <p:nvPr/>
        </p:nvPicPr>
        <p:blipFill>
          <a:blip r:embed="rId6"/>
          <a:stretch>
            <a:fillRect/>
          </a:stretch>
        </p:blipFill>
        <p:spPr>
          <a:xfrm>
            <a:off x="3073728" y="177747"/>
            <a:ext cx="6364776" cy="1182727"/>
          </a:xfrm>
          <a:prstGeom prst="rect">
            <a:avLst/>
          </a:prstGeom>
        </p:spPr>
      </p:pic>
      <p:sp>
        <p:nvSpPr>
          <p:cNvPr id="11" name="TextBox 10">
            <a:extLst>
              <a:ext uri="{FF2B5EF4-FFF2-40B4-BE49-F238E27FC236}">
                <a16:creationId xmlns:a16="http://schemas.microsoft.com/office/drawing/2014/main" id="{6A15EED2-AA12-4539-9F69-4740E3CAF7ED}"/>
              </a:ext>
            </a:extLst>
          </p:cNvPr>
          <p:cNvSpPr txBox="1"/>
          <p:nvPr/>
        </p:nvSpPr>
        <p:spPr>
          <a:xfrm>
            <a:off x="512063" y="1206289"/>
            <a:ext cx="11123168" cy="338554"/>
          </a:xfrm>
          <a:prstGeom prst="rect">
            <a:avLst/>
          </a:prstGeom>
          <a:noFill/>
        </p:spPr>
        <p:txBody>
          <a:bodyPr wrap="square" rtlCol="0">
            <a:spAutoFit/>
          </a:bodyPr>
          <a:lstStyle/>
          <a:p>
            <a:r>
              <a:rPr lang="en-US" sz="1600" dirty="0"/>
              <a:t>Based on our business model, the below </a:t>
            </a:r>
            <a:r>
              <a:rPr lang="en-US" sz="1600" dirty="0">
                <a:highlight>
                  <a:srgbClr val="FFFF00"/>
                </a:highlight>
              </a:rPr>
              <a:t>highlighted</a:t>
            </a:r>
            <a:r>
              <a:rPr lang="en-US" sz="1600" dirty="0"/>
              <a:t> amounts are our projected revenues and gross margin in year 2023;</a:t>
            </a:r>
          </a:p>
        </p:txBody>
      </p:sp>
      <p:graphicFrame>
        <p:nvGraphicFramePr>
          <p:cNvPr id="12" name="Table 12">
            <a:extLst>
              <a:ext uri="{FF2B5EF4-FFF2-40B4-BE49-F238E27FC236}">
                <a16:creationId xmlns:a16="http://schemas.microsoft.com/office/drawing/2014/main" id="{6783810A-0430-42D9-B340-A05C624D7FF7}"/>
              </a:ext>
            </a:extLst>
          </p:cNvPr>
          <p:cNvGraphicFramePr>
            <a:graphicFrameLocks noGrp="1"/>
          </p:cNvGraphicFramePr>
          <p:nvPr>
            <p:extLst>
              <p:ext uri="{D42A27DB-BD31-4B8C-83A1-F6EECF244321}">
                <p14:modId xmlns:p14="http://schemas.microsoft.com/office/powerpoint/2010/main" val="1733388326"/>
              </p:ext>
            </p:extLst>
          </p:nvPr>
        </p:nvGraphicFramePr>
        <p:xfrm>
          <a:off x="2688336" y="1604988"/>
          <a:ext cx="5934456" cy="2349268"/>
        </p:xfrm>
        <a:graphic>
          <a:graphicData uri="http://schemas.openxmlformats.org/drawingml/2006/table">
            <a:tbl>
              <a:tblPr firstRow="1" bandRow="1">
                <a:tableStyleId>{74C1A8A3-306A-4EB7-A6B1-4F7E0EB9C5D6}</a:tableStyleId>
              </a:tblPr>
              <a:tblGrid>
                <a:gridCol w="2967228">
                  <a:extLst>
                    <a:ext uri="{9D8B030D-6E8A-4147-A177-3AD203B41FA5}">
                      <a16:colId xmlns:a16="http://schemas.microsoft.com/office/drawing/2014/main" val="272499760"/>
                    </a:ext>
                  </a:extLst>
                </a:gridCol>
                <a:gridCol w="2967228">
                  <a:extLst>
                    <a:ext uri="{9D8B030D-6E8A-4147-A177-3AD203B41FA5}">
                      <a16:colId xmlns:a16="http://schemas.microsoft.com/office/drawing/2014/main" val="2240024029"/>
                    </a:ext>
                  </a:extLst>
                </a:gridCol>
              </a:tblGrid>
              <a:tr h="427297">
                <a:tc>
                  <a:txBody>
                    <a:bodyPr/>
                    <a:lstStyle/>
                    <a:p>
                      <a:pPr algn="ctr"/>
                      <a:r>
                        <a:rPr lang="en-US" sz="1800" dirty="0">
                          <a:solidFill>
                            <a:schemeClr val="tx2"/>
                          </a:solidFill>
                        </a:rPr>
                        <a:t>% U.S. Market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solidFill>
                            <a:schemeClr val="tx2"/>
                          </a:solidFill>
                        </a:rPr>
                        <a:t>Revenues </a:t>
                      </a:r>
                    </a:p>
                    <a:p>
                      <a:pPr algn="ctr"/>
                      <a:r>
                        <a:rPr lang="en-US" sz="1800" dirty="0">
                          <a:solidFill>
                            <a:schemeClr val="tx2"/>
                          </a:solidFill>
                        </a:rPr>
                        <a:t>(Total Market $3.6bn)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82680866"/>
                  </a:ext>
                </a:extLst>
              </a:tr>
              <a:tr h="427297">
                <a:tc>
                  <a:txBody>
                    <a:bodyPr/>
                    <a:lstStyle/>
                    <a:p>
                      <a:pPr algn="ctr"/>
                      <a:r>
                        <a:rPr lang="en-US" dirty="0">
                          <a:highlight>
                            <a:srgbClr val="FFFF00"/>
                          </a:highlight>
                        </a:rPr>
                        <a:t>0.5% to 0.75%</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highlight>
                            <a:srgbClr val="FFFF00"/>
                          </a:highlight>
                        </a:rPr>
                        <a:t>$27,000,000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5634782"/>
                  </a:ext>
                </a:extLst>
              </a:tr>
              <a:tr h="427297">
                <a:tc>
                  <a:txBody>
                    <a:bodyPr/>
                    <a:lstStyle/>
                    <a:p>
                      <a:pPr algn="ctr"/>
                      <a:r>
                        <a:rPr lang="en-US" dirty="0"/>
                        <a:t>0.76% to 1%</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t>$36,000,000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3391625"/>
                  </a:ext>
                </a:extLst>
              </a:tr>
              <a:tr h="427297">
                <a:tc>
                  <a:txBody>
                    <a:bodyPr/>
                    <a:lstStyle/>
                    <a:p>
                      <a:pPr algn="ctr"/>
                      <a:r>
                        <a:rPr lang="en-US" dirty="0"/>
                        <a:t>1.1% to 2%</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t>$72,000,000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4778494"/>
                  </a:ext>
                </a:extLst>
              </a:tr>
              <a:tr h="427297">
                <a:tc>
                  <a:txBody>
                    <a:bodyPr/>
                    <a:lstStyle/>
                    <a:p>
                      <a:pPr algn="ctr"/>
                      <a:r>
                        <a:rPr lang="en-US" dirty="0"/>
                        <a:t>2.1% to 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$108,000,000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506424"/>
                  </a:ext>
                </a:extLst>
              </a:tr>
            </a:tbl>
          </a:graphicData>
        </a:graphic>
      </p:graphicFrame>
      <p:graphicFrame>
        <p:nvGraphicFramePr>
          <p:cNvPr id="15" name="Table 15">
            <a:extLst>
              <a:ext uri="{FF2B5EF4-FFF2-40B4-BE49-F238E27FC236}">
                <a16:creationId xmlns:a16="http://schemas.microsoft.com/office/drawing/2014/main" id="{5E24FC47-A998-4FEC-8C7E-324B7620461C}"/>
              </a:ext>
            </a:extLst>
          </p:cNvPr>
          <p:cNvGraphicFramePr>
            <a:graphicFrameLocks noGrp="1"/>
          </p:cNvGraphicFramePr>
          <p:nvPr>
            <p:extLst>
              <p:ext uri="{D42A27DB-BD31-4B8C-83A1-F6EECF244321}">
                <p14:modId xmlns:p14="http://schemas.microsoft.com/office/powerpoint/2010/main" val="1999433355"/>
              </p:ext>
            </p:extLst>
          </p:nvPr>
        </p:nvGraphicFramePr>
        <p:xfrm>
          <a:off x="3844544" y="4056587"/>
          <a:ext cx="4064000" cy="1828800"/>
        </p:xfrm>
        <a:graphic>
          <a:graphicData uri="http://schemas.openxmlformats.org/drawingml/2006/table">
            <a:tbl>
              <a:tblPr firstRow="1" bandRow="1">
                <a:tableStyleId>{B301B821-A1FF-4177-AEE7-76D212191A09}</a:tableStyleId>
              </a:tblPr>
              <a:tblGrid>
                <a:gridCol w="4064000">
                  <a:extLst>
                    <a:ext uri="{9D8B030D-6E8A-4147-A177-3AD203B41FA5}">
                      <a16:colId xmlns:a16="http://schemas.microsoft.com/office/drawing/2014/main" val="1250286595"/>
                    </a:ext>
                  </a:extLst>
                </a:gridCol>
              </a:tblGrid>
              <a:tr h="357755">
                <a:tc>
                  <a:txBody>
                    <a:bodyPr/>
                    <a:lstStyle/>
                    <a:p>
                      <a:pPr algn="ctr"/>
                      <a:r>
                        <a:rPr lang="en-US" dirty="0">
                          <a:solidFill>
                            <a:schemeClr val="tx2"/>
                          </a:solidFill>
                        </a:rPr>
                        <a:t>Gross Margin</a:t>
                      </a:r>
                    </a:p>
                  </a:txBody>
                  <a:tcPr anchor="ctr"/>
                </a:tc>
                <a:extLst>
                  <a:ext uri="{0D108BD9-81ED-4DB2-BD59-A6C34878D82A}">
                    <a16:rowId xmlns:a16="http://schemas.microsoft.com/office/drawing/2014/main" val="1947824184"/>
                  </a:ext>
                </a:extLst>
              </a:tr>
              <a:tr h="357755">
                <a:tc>
                  <a:txBody>
                    <a:bodyPr/>
                    <a:lstStyle/>
                    <a:p>
                      <a:pPr algn="ctr"/>
                      <a:r>
                        <a:rPr lang="en-US" dirty="0"/>
                        <a:t>15% to 35%</a:t>
                      </a:r>
                      <a:endParaRPr lang="en-US" dirty="0">
                        <a:solidFill>
                          <a:schemeClr val="tx2"/>
                        </a:solidFill>
                      </a:endParaRPr>
                    </a:p>
                  </a:txBody>
                  <a:tcPr anchor="ctr"/>
                </a:tc>
                <a:extLst>
                  <a:ext uri="{0D108BD9-81ED-4DB2-BD59-A6C34878D82A}">
                    <a16:rowId xmlns:a16="http://schemas.microsoft.com/office/drawing/2014/main" val="568656964"/>
                  </a:ext>
                </a:extLst>
              </a:tr>
              <a:tr h="357755">
                <a:tc>
                  <a:txBody>
                    <a:bodyPr/>
                    <a:lstStyle/>
                    <a:p>
                      <a:pPr algn="ctr"/>
                      <a:r>
                        <a:rPr lang="en-US" dirty="0"/>
                        <a:t>36% to 55%</a:t>
                      </a:r>
                      <a:endParaRPr lang="en-US" dirty="0">
                        <a:solidFill>
                          <a:schemeClr val="tx2"/>
                        </a:solidFill>
                      </a:endParaRPr>
                    </a:p>
                  </a:txBody>
                  <a:tcPr anchor="ctr"/>
                </a:tc>
                <a:extLst>
                  <a:ext uri="{0D108BD9-81ED-4DB2-BD59-A6C34878D82A}">
                    <a16:rowId xmlns:a16="http://schemas.microsoft.com/office/drawing/2014/main" val="1125363638"/>
                  </a:ext>
                </a:extLst>
              </a:tr>
              <a:tr h="357755">
                <a:tc>
                  <a:txBody>
                    <a:bodyPr/>
                    <a:lstStyle/>
                    <a:p>
                      <a:pPr algn="ctr"/>
                      <a:r>
                        <a:rPr lang="en-US" dirty="0">
                          <a:highlight>
                            <a:srgbClr val="FFFF00"/>
                          </a:highlight>
                        </a:rPr>
                        <a:t>56% to 75%</a:t>
                      </a:r>
                      <a:endParaRPr lang="en-US" dirty="0">
                        <a:solidFill>
                          <a:schemeClr val="tx2"/>
                        </a:solidFill>
                        <a:highlight>
                          <a:srgbClr val="FFFF00"/>
                        </a:highlight>
                      </a:endParaRPr>
                    </a:p>
                  </a:txBody>
                  <a:tcPr anchor="ctr"/>
                </a:tc>
                <a:extLst>
                  <a:ext uri="{0D108BD9-81ED-4DB2-BD59-A6C34878D82A}">
                    <a16:rowId xmlns:a16="http://schemas.microsoft.com/office/drawing/2014/main" val="4018855864"/>
                  </a:ext>
                </a:extLst>
              </a:tr>
              <a:tr h="357755">
                <a:tc>
                  <a:txBody>
                    <a:bodyPr/>
                    <a:lstStyle/>
                    <a:p>
                      <a:pPr algn="ctr"/>
                      <a:r>
                        <a:rPr lang="en-US" dirty="0"/>
                        <a:t>76%</a:t>
                      </a:r>
                      <a:endParaRPr lang="en-US" dirty="0">
                        <a:solidFill>
                          <a:schemeClr val="tx2"/>
                        </a:solidFill>
                      </a:endParaRPr>
                    </a:p>
                  </a:txBody>
                  <a:tcPr anchor="ctr"/>
                </a:tc>
                <a:extLst>
                  <a:ext uri="{0D108BD9-81ED-4DB2-BD59-A6C34878D82A}">
                    <a16:rowId xmlns:a16="http://schemas.microsoft.com/office/drawing/2014/main" val="1157644684"/>
                  </a:ext>
                </a:extLst>
              </a:tr>
            </a:tbl>
          </a:graphicData>
        </a:graphic>
      </p:graphicFrame>
      <p:sp>
        <p:nvSpPr>
          <p:cNvPr id="17" name="TextBox 16">
            <a:extLst>
              <a:ext uri="{FF2B5EF4-FFF2-40B4-BE49-F238E27FC236}">
                <a16:creationId xmlns:a16="http://schemas.microsoft.com/office/drawing/2014/main" id="{D27AB569-E3A6-452A-9779-2E70804601D5}"/>
              </a:ext>
            </a:extLst>
          </p:cNvPr>
          <p:cNvSpPr txBox="1"/>
          <p:nvPr/>
        </p:nvSpPr>
        <p:spPr>
          <a:xfrm>
            <a:off x="2020990" y="6130788"/>
            <a:ext cx="8105313" cy="369332"/>
          </a:xfrm>
          <a:prstGeom prst="rect">
            <a:avLst/>
          </a:prstGeom>
          <a:noFill/>
        </p:spPr>
        <p:txBody>
          <a:bodyPr wrap="square" rtlCol="0">
            <a:spAutoFit/>
          </a:bodyPr>
          <a:lstStyle/>
          <a:p>
            <a:r>
              <a:rPr lang="en-US" b="1" i="1" dirty="0"/>
              <a:t>* Advanced Wound Care Historical Market Value Multiplier 3x revenues *</a:t>
            </a:r>
          </a:p>
        </p:txBody>
      </p:sp>
      <p:sp>
        <p:nvSpPr>
          <p:cNvPr id="18" name="Arrow: Right 17">
            <a:extLst>
              <a:ext uri="{FF2B5EF4-FFF2-40B4-BE49-F238E27FC236}">
                <a16:creationId xmlns:a16="http://schemas.microsoft.com/office/drawing/2014/main" id="{8A3FC1C7-166D-4EF8-81E7-17DBCC114605}"/>
              </a:ext>
            </a:extLst>
          </p:cNvPr>
          <p:cNvSpPr/>
          <p:nvPr/>
        </p:nvSpPr>
        <p:spPr>
          <a:xfrm>
            <a:off x="3891740" y="5194410"/>
            <a:ext cx="1246910" cy="443345"/>
          </a:xfrm>
          <a:prstGeom prst="rightArrow">
            <a:avLst/>
          </a:prstGeom>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5676D40C-7421-4B3B-AAA8-CB071047E837}"/>
              </a:ext>
            </a:extLst>
          </p:cNvPr>
          <p:cNvSpPr/>
          <p:nvPr/>
        </p:nvSpPr>
        <p:spPr>
          <a:xfrm>
            <a:off x="2181256" y="2275425"/>
            <a:ext cx="1246910" cy="443345"/>
          </a:xfrm>
          <a:prstGeom prst="rightArrow">
            <a:avLst/>
          </a:prstGeom>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75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graphicFrame>
        <p:nvGraphicFramePr>
          <p:cNvPr id="9" name="Diagram 8">
            <a:extLst>
              <a:ext uri="{FF2B5EF4-FFF2-40B4-BE49-F238E27FC236}">
                <a16:creationId xmlns:a16="http://schemas.microsoft.com/office/drawing/2014/main" id="{115FD72A-4FA6-4113-9A26-B78AEC4464F3}"/>
              </a:ext>
            </a:extLst>
          </p:cNvPr>
          <p:cNvGraphicFramePr/>
          <p:nvPr>
            <p:extLst>
              <p:ext uri="{D42A27DB-BD31-4B8C-83A1-F6EECF244321}">
                <p14:modId xmlns:p14="http://schemas.microsoft.com/office/powerpoint/2010/main" val="718854968"/>
              </p:ext>
            </p:extLst>
          </p:nvPr>
        </p:nvGraphicFramePr>
        <p:xfrm>
          <a:off x="981513" y="1101342"/>
          <a:ext cx="10234568" cy="54924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Footer Placeholder 8">
            <a:extLst>
              <a:ext uri="{FF2B5EF4-FFF2-40B4-BE49-F238E27FC236}">
                <a16:creationId xmlns:a16="http://schemas.microsoft.com/office/drawing/2014/main" id="{2DD06779-3C7B-45D1-9540-FB4A15622F43}"/>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12" name="TextBox 11">
            <a:extLst>
              <a:ext uri="{FF2B5EF4-FFF2-40B4-BE49-F238E27FC236}">
                <a16:creationId xmlns:a16="http://schemas.microsoft.com/office/drawing/2014/main" id="{5FCBE6EF-E4B7-4880-BF36-76C8FD4F459F}"/>
              </a:ext>
            </a:extLst>
          </p:cNvPr>
          <p:cNvSpPr txBox="1"/>
          <p:nvPr/>
        </p:nvSpPr>
        <p:spPr>
          <a:xfrm>
            <a:off x="656492" y="1360474"/>
            <a:ext cx="3761077" cy="646331"/>
          </a:xfrm>
          <a:prstGeom prst="rect">
            <a:avLst/>
          </a:prstGeom>
          <a:noFill/>
        </p:spPr>
        <p:txBody>
          <a:bodyPr wrap="square" rtlCol="0">
            <a:spAutoFit/>
          </a:bodyPr>
          <a:lstStyle/>
          <a:p>
            <a:r>
              <a:rPr lang="en-US" dirty="0">
                <a:ln w="0"/>
                <a:effectLst>
                  <a:outerShdw blurRad="38100" dist="19050" dir="2700000" algn="tl" rotWithShape="0">
                    <a:schemeClr val="dk1">
                      <a:alpha val="40000"/>
                    </a:schemeClr>
                  </a:outerShdw>
                </a:effectLst>
              </a:rPr>
              <a:t>Previously raised: $565,000</a:t>
            </a:r>
          </a:p>
          <a:p>
            <a:r>
              <a:rPr lang="en-US" dirty="0">
                <a:ln w="0"/>
                <a:effectLst>
                  <a:outerShdw blurRad="38100" dist="19050" dir="2700000" algn="tl" rotWithShape="0">
                    <a:schemeClr val="dk1">
                      <a:alpha val="40000"/>
                    </a:schemeClr>
                  </a:outerShdw>
                </a:effectLst>
              </a:rPr>
              <a:t>Funding needed: $2,750,000</a:t>
            </a:r>
          </a:p>
        </p:txBody>
      </p:sp>
      <p:sp>
        <p:nvSpPr>
          <p:cNvPr id="2" name="Slide Number Placeholder 1">
            <a:extLst>
              <a:ext uri="{FF2B5EF4-FFF2-40B4-BE49-F238E27FC236}">
                <a16:creationId xmlns:a16="http://schemas.microsoft.com/office/drawing/2014/main" id="{A4D56375-D1D0-439C-9EF5-495413330441}"/>
              </a:ext>
            </a:extLst>
          </p:cNvPr>
          <p:cNvSpPr>
            <a:spLocks noGrp="1"/>
          </p:cNvSpPr>
          <p:nvPr>
            <p:ph type="sldNum" sz="quarter" idx="12"/>
          </p:nvPr>
        </p:nvSpPr>
        <p:spPr/>
        <p:txBody>
          <a:bodyPr/>
          <a:lstStyle/>
          <a:p>
            <a:fld id="{D1728648-2D6B-428D-BAA2-8EC29BE60088}" type="slidenum">
              <a:rPr lang="en-US" smtClean="0"/>
              <a:t>14</a:t>
            </a:fld>
            <a:endParaRPr lang="en-US" dirty="0"/>
          </a:p>
        </p:txBody>
      </p:sp>
      <p:pic>
        <p:nvPicPr>
          <p:cNvPr id="8" name="Picture 7">
            <a:extLst>
              <a:ext uri="{FF2B5EF4-FFF2-40B4-BE49-F238E27FC236}">
                <a16:creationId xmlns:a16="http://schemas.microsoft.com/office/drawing/2014/main" id="{159246FD-EB9F-49EA-9D6D-B51B32437EF0}"/>
              </a:ext>
            </a:extLst>
          </p:cNvPr>
          <p:cNvPicPr>
            <a:picLocks noChangeAspect="1"/>
          </p:cNvPicPr>
          <p:nvPr/>
        </p:nvPicPr>
        <p:blipFill>
          <a:blip r:embed="rId11"/>
          <a:stretch>
            <a:fillRect/>
          </a:stretch>
        </p:blipFill>
        <p:spPr>
          <a:xfrm>
            <a:off x="3791824" y="140164"/>
            <a:ext cx="6364776" cy="1182727"/>
          </a:xfrm>
          <a:prstGeom prst="rect">
            <a:avLst/>
          </a:prstGeom>
        </p:spPr>
      </p:pic>
    </p:spTree>
    <p:extLst>
      <p:ext uri="{BB962C8B-B14F-4D97-AF65-F5344CB8AC3E}">
        <p14:creationId xmlns:p14="http://schemas.microsoft.com/office/powerpoint/2010/main" val="204215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sp>
        <p:nvSpPr>
          <p:cNvPr id="22" name="Footer Placeholder 8">
            <a:extLst>
              <a:ext uri="{FF2B5EF4-FFF2-40B4-BE49-F238E27FC236}">
                <a16:creationId xmlns:a16="http://schemas.microsoft.com/office/drawing/2014/main" id="{6AA2F4EC-617D-4018-ACAC-F928C806465A}"/>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177C09A-6E23-451D-A929-B8028D15617D}"/>
              </a:ext>
            </a:extLst>
          </p:cNvPr>
          <p:cNvSpPr>
            <a:spLocks noGrp="1"/>
          </p:cNvSpPr>
          <p:nvPr>
            <p:ph type="sldNum" sz="quarter" idx="12"/>
          </p:nvPr>
        </p:nvSpPr>
        <p:spPr/>
        <p:txBody>
          <a:bodyPr/>
          <a:lstStyle/>
          <a:p>
            <a:fld id="{D1728648-2D6B-428D-BAA2-8EC29BE60088}" type="slidenum">
              <a:rPr lang="en-US" smtClean="0"/>
              <a:t>15</a:t>
            </a:fld>
            <a:endParaRPr lang="en-US" dirty="0"/>
          </a:p>
        </p:txBody>
      </p:sp>
      <p:graphicFrame>
        <p:nvGraphicFramePr>
          <p:cNvPr id="9" name="Diagram 8">
            <a:extLst>
              <a:ext uri="{FF2B5EF4-FFF2-40B4-BE49-F238E27FC236}">
                <a16:creationId xmlns:a16="http://schemas.microsoft.com/office/drawing/2014/main" id="{5F738BD4-2950-40DF-A41A-AEDF2D495D0F}"/>
              </a:ext>
            </a:extLst>
          </p:cNvPr>
          <p:cNvGraphicFramePr/>
          <p:nvPr>
            <p:extLst>
              <p:ext uri="{D42A27DB-BD31-4B8C-83A1-F6EECF244321}">
                <p14:modId xmlns:p14="http://schemas.microsoft.com/office/powerpoint/2010/main" val="3346407988"/>
              </p:ext>
            </p:extLst>
          </p:nvPr>
        </p:nvGraphicFramePr>
        <p:xfrm>
          <a:off x="0" y="1208598"/>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a:extLst>
              <a:ext uri="{FF2B5EF4-FFF2-40B4-BE49-F238E27FC236}">
                <a16:creationId xmlns:a16="http://schemas.microsoft.com/office/drawing/2014/main" id="{2D982D89-5958-42E3-9C11-16E868E27AE0}"/>
              </a:ext>
            </a:extLst>
          </p:cNvPr>
          <p:cNvGraphicFramePr/>
          <p:nvPr>
            <p:extLst>
              <p:ext uri="{D42A27DB-BD31-4B8C-83A1-F6EECF244321}">
                <p14:modId xmlns:p14="http://schemas.microsoft.com/office/powerpoint/2010/main" val="796002611"/>
              </p:ext>
            </p:extLst>
          </p:nvPr>
        </p:nvGraphicFramePr>
        <p:xfrm>
          <a:off x="6787876" y="1279717"/>
          <a:ext cx="2992582" cy="447551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Arrow: Up 11">
            <a:extLst>
              <a:ext uri="{FF2B5EF4-FFF2-40B4-BE49-F238E27FC236}">
                <a16:creationId xmlns:a16="http://schemas.microsoft.com/office/drawing/2014/main" id="{EEF5D119-8C09-4C50-882B-5A77F2E0A1FC}"/>
              </a:ext>
            </a:extLst>
          </p:cNvPr>
          <p:cNvSpPr/>
          <p:nvPr/>
        </p:nvSpPr>
        <p:spPr>
          <a:xfrm>
            <a:off x="674193" y="1480227"/>
            <a:ext cx="503853" cy="4891036"/>
          </a:xfrm>
          <a:prstGeom prst="up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540000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2C632F0-0252-4CD5-81D7-1D2873EB6500}"/>
              </a:ext>
            </a:extLst>
          </p:cNvPr>
          <p:cNvSpPr txBox="1"/>
          <p:nvPr/>
        </p:nvSpPr>
        <p:spPr>
          <a:xfrm>
            <a:off x="348933" y="1855936"/>
            <a:ext cx="461665" cy="4418227"/>
          </a:xfrm>
          <a:prstGeom prst="rect">
            <a:avLst/>
          </a:prstGeom>
          <a:noFill/>
        </p:spPr>
        <p:txBody>
          <a:bodyPr vert="vert270" wrap="square" rtlCol="0">
            <a:spAutoFit/>
          </a:bodyPr>
          <a:lstStyle/>
          <a:p>
            <a:r>
              <a:rPr lang="en-US" dirty="0"/>
              <a:t>Valuation</a:t>
            </a:r>
          </a:p>
        </p:txBody>
      </p:sp>
      <p:pic>
        <p:nvPicPr>
          <p:cNvPr id="30" name="Picture 29">
            <a:extLst>
              <a:ext uri="{FF2B5EF4-FFF2-40B4-BE49-F238E27FC236}">
                <a16:creationId xmlns:a16="http://schemas.microsoft.com/office/drawing/2014/main" id="{30009FEC-8748-4597-ADE5-67C0D778E605}"/>
              </a:ext>
            </a:extLst>
          </p:cNvPr>
          <p:cNvPicPr>
            <a:picLocks noChangeAspect="1"/>
          </p:cNvPicPr>
          <p:nvPr/>
        </p:nvPicPr>
        <p:blipFill>
          <a:blip r:embed="rId16"/>
          <a:stretch>
            <a:fillRect/>
          </a:stretch>
        </p:blipFill>
        <p:spPr>
          <a:xfrm>
            <a:off x="9008477" y="1515539"/>
            <a:ext cx="1295400" cy="1352550"/>
          </a:xfrm>
          <a:prstGeom prst="rect">
            <a:avLst/>
          </a:prstGeom>
        </p:spPr>
      </p:pic>
      <p:sp>
        <p:nvSpPr>
          <p:cNvPr id="7" name="TextBox 6">
            <a:extLst>
              <a:ext uri="{FF2B5EF4-FFF2-40B4-BE49-F238E27FC236}">
                <a16:creationId xmlns:a16="http://schemas.microsoft.com/office/drawing/2014/main" id="{8BF14824-4184-4406-A0CF-0E3B6D4E5336}"/>
              </a:ext>
            </a:extLst>
          </p:cNvPr>
          <p:cNvSpPr txBox="1"/>
          <p:nvPr/>
        </p:nvSpPr>
        <p:spPr>
          <a:xfrm>
            <a:off x="2858609" y="396282"/>
            <a:ext cx="8549196"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SOURCES AND USE OF FUNDS</a:t>
            </a:r>
          </a:p>
        </p:txBody>
      </p:sp>
    </p:spTree>
    <p:extLst>
      <p:ext uri="{BB962C8B-B14F-4D97-AF65-F5344CB8AC3E}">
        <p14:creationId xmlns:p14="http://schemas.microsoft.com/office/powerpoint/2010/main" val="283764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sp>
        <p:nvSpPr>
          <p:cNvPr id="11" name="Footer Placeholder 8">
            <a:extLst>
              <a:ext uri="{FF2B5EF4-FFF2-40B4-BE49-F238E27FC236}">
                <a16:creationId xmlns:a16="http://schemas.microsoft.com/office/drawing/2014/main" id="{2DD06779-3C7B-45D1-9540-FB4A15622F43}"/>
              </a:ext>
            </a:extLst>
          </p:cNvPr>
          <p:cNvSpPr txBox="1">
            <a:spLocks/>
          </p:cNvSpPr>
          <p:nvPr/>
        </p:nvSpPr>
        <p:spPr>
          <a:xfrm>
            <a:off x="0" y="6609128"/>
            <a:ext cx="3157472" cy="2743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A4D56375-D1D0-439C-9EF5-495413330441}"/>
              </a:ext>
            </a:extLst>
          </p:cNvPr>
          <p:cNvSpPr>
            <a:spLocks noGrp="1"/>
          </p:cNvSpPr>
          <p:nvPr>
            <p:ph type="sldNum" sz="quarter" idx="12"/>
          </p:nvPr>
        </p:nvSpPr>
        <p:spPr/>
        <p:txBody>
          <a:bodyPr/>
          <a:lstStyle/>
          <a:p>
            <a:fld id="{D1728648-2D6B-428D-BAA2-8EC29BE60088}" type="slidenum">
              <a:rPr lang="en-US" smtClean="0"/>
              <a:t>16</a:t>
            </a:fld>
            <a:endParaRPr lang="en-US" dirty="0"/>
          </a:p>
        </p:txBody>
      </p:sp>
      <p:pic>
        <p:nvPicPr>
          <p:cNvPr id="7" name="Picture 6">
            <a:extLst>
              <a:ext uri="{FF2B5EF4-FFF2-40B4-BE49-F238E27FC236}">
                <a16:creationId xmlns:a16="http://schemas.microsoft.com/office/drawing/2014/main" id="{92D782DF-6C40-491F-BA68-FF90FE5CB46B}"/>
              </a:ext>
            </a:extLst>
          </p:cNvPr>
          <p:cNvPicPr>
            <a:picLocks noChangeAspect="1"/>
          </p:cNvPicPr>
          <p:nvPr/>
        </p:nvPicPr>
        <p:blipFill>
          <a:blip r:embed="rId6"/>
          <a:stretch>
            <a:fillRect/>
          </a:stretch>
        </p:blipFill>
        <p:spPr>
          <a:xfrm>
            <a:off x="3185987" y="177747"/>
            <a:ext cx="6364776" cy="1182727"/>
          </a:xfrm>
          <a:prstGeom prst="rect">
            <a:avLst/>
          </a:prstGeom>
        </p:spPr>
      </p:pic>
      <p:pic>
        <p:nvPicPr>
          <p:cNvPr id="14" name="Picture 13">
            <a:extLst>
              <a:ext uri="{FF2B5EF4-FFF2-40B4-BE49-F238E27FC236}">
                <a16:creationId xmlns:a16="http://schemas.microsoft.com/office/drawing/2014/main" id="{DD35DC51-4A76-4518-A424-9B5F2B4DA38E}"/>
              </a:ext>
            </a:extLst>
          </p:cNvPr>
          <p:cNvPicPr>
            <a:picLocks noChangeAspect="1"/>
          </p:cNvPicPr>
          <p:nvPr/>
        </p:nvPicPr>
        <p:blipFill>
          <a:blip r:embed="rId7"/>
          <a:stretch>
            <a:fillRect/>
          </a:stretch>
        </p:blipFill>
        <p:spPr>
          <a:xfrm>
            <a:off x="5978541" y="3016873"/>
            <a:ext cx="608036" cy="608036"/>
          </a:xfrm>
          <a:prstGeom prst="rect">
            <a:avLst/>
          </a:prstGeom>
        </p:spPr>
      </p:pic>
      <p:pic>
        <p:nvPicPr>
          <p:cNvPr id="15" name="Picture 14">
            <a:extLst>
              <a:ext uri="{FF2B5EF4-FFF2-40B4-BE49-F238E27FC236}">
                <a16:creationId xmlns:a16="http://schemas.microsoft.com/office/drawing/2014/main" id="{2089101B-E226-4157-B8EF-189F7093AE9A}"/>
              </a:ext>
            </a:extLst>
          </p:cNvPr>
          <p:cNvPicPr>
            <a:picLocks noChangeAspect="1"/>
          </p:cNvPicPr>
          <p:nvPr/>
        </p:nvPicPr>
        <p:blipFill>
          <a:blip r:embed="rId8"/>
          <a:stretch>
            <a:fillRect/>
          </a:stretch>
        </p:blipFill>
        <p:spPr>
          <a:xfrm>
            <a:off x="4805770" y="2726941"/>
            <a:ext cx="1198840" cy="553694"/>
          </a:xfrm>
          <a:prstGeom prst="rect">
            <a:avLst/>
          </a:prstGeom>
        </p:spPr>
      </p:pic>
      <p:pic>
        <p:nvPicPr>
          <p:cNvPr id="16" name="Picture 15">
            <a:extLst>
              <a:ext uri="{FF2B5EF4-FFF2-40B4-BE49-F238E27FC236}">
                <a16:creationId xmlns:a16="http://schemas.microsoft.com/office/drawing/2014/main" id="{BFE6C860-C4E8-4E4B-8FAD-B641D7B2D6B6}"/>
              </a:ext>
            </a:extLst>
          </p:cNvPr>
          <p:cNvPicPr>
            <a:picLocks noChangeAspect="1"/>
          </p:cNvPicPr>
          <p:nvPr/>
        </p:nvPicPr>
        <p:blipFill>
          <a:blip r:embed="rId9"/>
          <a:stretch>
            <a:fillRect/>
          </a:stretch>
        </p:blipFill>
        <p:spPr>
          <a:xfrm>
            <a:off x="5630351" y="2074406"/>
            <a:ext cx="1209860" cy="387155"/>
          </a:xfrm>
          <a:prstGeom prst="rect">
            <a:avLst/>
          </a:prstGeom>
        </p:spPr>
      </p:pic>
      <p:pic>
        <p:nvPicPr>
          <p:cNvPr id="17" name="Picture 16">
            <a:extLst>
              <a:ext uri="{FF2B5EF4-FFF2-40B4-BE49-F238E27FC236}">
                <a16:creationId xmlns:a16="http://schemas.microsoft.com/office/drawing/2014/main" id="{BFC5824F-3A26-4767-B602-6284D8EA19C9}"/>
              </a:ext>
            </a:extLst>
          </p:cNvPr>
          <p:cNvPicPr>
            <a:picLocks noChangeAspect="1"/>
          </p:cNvPicPr>
          <p:nvPr/>
        </p:nvPicPr>
        <p:blipFill>
          <a:blip r:embed="rId10"/>
          <a:stretch>
            <a:fillRect/>
          </a:stretch>
        </p:blipFill>
        <p:spPr>
          <a:xfrm>
            <a:off x="7007025" y="4291884"/>
            <a:ext cx="786636" cy="510117"/>
          </a:xfrm>
          <a:prstGeom prst="rect">
            <a:avLst/>
          </a:prstGeom>
        </p:spPr>
      </p:pic>
      <p:pic>
        <p:nvPicPr>
          <p:cNvPr id="18" name="Picture 17">
            <a:extLst>
              <a:ext uri="{FF2B5EF4-FFF2-40B4-BE49-F238E27FC236}">
                <a16:creationId xmlns:a16="http://schemas.microsoft.com/office/drawing/2014/main" id="{F0E03D02-959F-4467-B457-A20F96D3075E}"/>
              </a:ext>
            </a:extLst>
          </p:cNvPr>
          <p:cNvPicPr>
            <a:picLocks noChangeAspect="1"/>
          </p:cNvPicPr>
          <p:nvPr/>
        </p:nvPicPr>
        <p:blipFill>
          <a:blip r:embed="rId11"/>
          <a:stretch>
            <a:fillRect/>
          </a:stretch>
        </p:blipFill>
        <p:spPr>
          <a:xfrm>
            <a:off x="7250706" y="5106411"/>
            <a:ext cx="774273" cy="871708"/>
          </a:xfrm>
          <a:prstGeom prst="rect">
            <a:avLst/>
          </a:prstGeom>
        </p:spPr>
      </p:pic>
      <p:pic>
        <p:nvPicPr>
          <p:cNvPr id="19" name="Picture 18">
            <a:extLst>
              <a:ext uri="{FF2B5EF4-FFF2-40B4-BE49-F238E27FC236}">
                <a16:creationId xmlns:a16="http://schemas.microsoft.com/office/drawing/2014/main" id="{7178D69E-3F90-4ED6-83C6-093023CB4B4C}"/>
              </a:ext>
            </a:extLst>
          </p:cNvPr>
          <p:cNvPicPr>
            <a:picLocks noChangeAspect="1"/>
          </p:cNvPicPr>
          <p:nvPr/>
        </p:nvPicPr>
        <p:blipFill>
          <a:blip r:embed="rId12"/>
          <a:stretch>
            <a:fillRect/>
          </a:stretch>
        </p:blipFill>
        <p:spPr>
          <a:xfrm>
            <a:off x="8111151" y="5549420"/>
            <a:ext cx="1498711" cy="807822"/>
          </a:xfrm>
          <a:prstGeom prst="rect">
            <a:avLst/>
          </a:prstGeom>
        </p:spPr>
      </p:pic>
      <p:pic>
        <p:nvPicPr>
          <p:cNvPr id="29" name="Picture 4" descr="iRemedy">
            <a:extLst>
              <a:ext uri="{FF2B5EF4-FFF2-40B4-BE49-F238E27FC236}">
                <a16:creationId xmlns:a16="http://schemas.microsoft.com/office/drawing/2014/main" id="{C7CC14DA-B8AF-43A5-909B-F01186B04E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7287" y="5065239"/>
            <a:ext cx="1354025" cy="3582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close up of a sign&#10;&#10;Description generated with very high confidence">
            <a:extLst>
              <a:ext uri="{FF2B5EF4-FFF2-40B4-BE49-F238E27FC236}">
                <a16:creationId xmlns:a16="http://schemas.microsoft.com/office/drawing/2014/main" id="{A5763050-F97E-4BB6-A56B-AAB9A7BE87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31597" y="4432221"/>
            <a:ext cx="1585690" cy="425864"/>
          </a:xfrm>
          <a:prstGeom prst="rect">
            <a:avLst/>
          </a:prstGeom>
        </p:spPr>
      </p:pic>
      <p:pic>
        <p:nvPicPr>
          <p:cNvPr id="34" name="Graphic 33">
            <a:extLst>
              <a:ext uri="{FF2B5EF4-FFF2-40B4-BE49-F238E27FC236}">
                <a16:creationId xmlns:a16="http://schemas.microsoft.com/office/drawing/2014/main" id="{8803A860-061D-4633-B5CB-06EE4C93130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09322" y="5305075"/>
            <a:ext cx="1676544" cy="261765"/>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EFD7BC76-1555-474C-A6AF-D2A97FA688F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37929" y="2066571"/>
            <a:ext cx="1057823" cy="197767"/>
          </a:xfrm>
          <a:prstGeom prst="rect">
            <a:avLst/>
          </a:prstGeom>
        </p:spPr>
      </p:pic>
      <p:pic>
        <p:nvPicPr>
          <p:cNvPr id="1026" name="Picture 2" descr="Image result for Molnlycke">
            <a:extLst>
              <a:ext uri="{FF2B5EF4-FFF2-40B4-BE49-F238E27FC236}">
                <a16:creationId xmlns:a16="http://schemas.microsoft.com/office/drawing/2014/main" id="{E20101F6-D659-4D58-AA21-36BEA235EB9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08158" y="3231609"/>
            <a:ext cx="988807" cy="539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C33B3D9D-55AA-44FC-BFA9-DF89D3260E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7675" y="2335852"/>
            <a:ext cx="1318077" cy="474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374FF98E-B553-4DE7-8FFE-BD0EC95DB06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95702" y="2477857"/>
            <a:ext cx="1124591" cy="3434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C2EAA061-8E56-4C66-8A12-B67A2BC20621}"/>
              </a:ext>
            </a:extLst>
          </p:cNvPr>
          <p:cNvGraphicFramePr/>
          <p:nvPr>
            <p:extLst>
              <p:ext uri="{D42A27DB-BD31-4B8C-83A1-F6EECF244321}">
                <p14:modId xmlns:p14="http://schemas.microsoft.com/office/powerpoint/2010/main" val="1109947743"/>
              </p:ext>
            </p:extLst>
          </p:nvPr>
        </p:nvGraphicFramePr>
        <p:xfrm>
          <a:off x="512063" y="1040384"/>
          <a:ext cx="11605537" cy="556996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353753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9CB3D-7808-4BD1-9B0B-B34BC17B71D1}"/>
              </a:ext>
            </a:extLst>
          </p:cNvPr>
          <p:cNvSpPr>
            <a:spLocks noGrp="1"/>
          </p:cNvSpPr>
          <p:nvPr>
            <p:ph type="sldNum" sz="quarter" idx="12"/>
          </p:nvPr>
        </p:nvSpPr>
        <p:spPr/>
        <p:txBody>
          <a:bodyPr/>
          <a:lstStyle/>
          <a:p>
            <a:fld id="{D1728648-2D6B-428D-BAA2-8EC29BE60088}" type="slidenum">
              <a:rPr lang="en-US" smtClean="0"/>
              <a:t>17</a:t>
            </a:fld>
            <a:endParaRPr lang="en-US" dirty="0"/>
          </a:p>
        </p:txBody>
      </p:sp>
      <p:graphicFrame>
        <p:nvGraphicFramePr>
          <p:cNvPr id="3" name="Diagram 2">
            <a:extLst>
              <a:ext uri="{FF2B5EF4-FFF2-40B4-BE49-F238E27FC236}">
                <a16:creationId xmlns:a16="http://schemas.microsoft.com/office/drawing/2014/main" id="{96043F8A-94BA-47B6-BE00-82B7C88BAD29}"/>
              </a:ext>
            </a:extLst>
          </p:cNvPr>
          <p:cNvGraphicFramePr/>
          <p:nvPr>
            <p:extLst>
              <p:ext uri="{D42A27DB-BD31-4B8C-83A1-F6EECF244321}">
                <p14:modId xmlns:p14="http://schemas.microsoft.com/office/powerpoint/2010/main" val="2369613536"/>
              </p:ext>
            </p:extLst>
          </p:nvPr>
        </p:nvGraphicFramePr>
        <p:xfrm>
          <a:off x="512063" y="1065402"/>
          <a:ext cx="11167872" cy="192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ject 6">
            <a:extLst>
              <a:ext uri="{FF2B5EF4-FFF2-40B4-BE49-F238E27FC236}">
                <a16:creationId xmlns:a16="http://schemas.microsoft.com/office/drawing/2014/main" id="{1472E99F-499F-4667-9D41-2C222555BD55}"/>
              </a:ext>
            </a:extLst>
          </p:cNvPr>
          <p:cNvSpPr/>
          <p:nvPr/>
        </p:nvSpPr>
        <p:spPr>
          <a:xfrm>
            <a:off x="512063" y="365761"/>
            <a:ext cx="11167872" cy="603503"/>
          </a:xfrm>
          <a:prstGeom prst="rect">
            <a:avLst/>
          </a:prstGeom>
          <a:blipFill>
            <a:blip r:embed="rId8" cstate="print"/>
            <a:stretch>
              <a:fillRect/>
            </a:stretch>
          </a:blipFill>
        </p:spPr>
        <p:txBody>
          <a:bodyPr wrap="square" lIns="0" tIns="0" rIns="0" bIns="0" rtlCol="0"/>
          <a:lstStyle/>
          <a:p>
            <a:endParaRPr sz="2400" dirty="0"/>
          </a:p>
        </p:txBody>
      </p:sp>
      <p:pic>
        <p:nvPicPr>
          <p:cNvPr id="5" name="Picture 4">
            <a:extLst>
              <a:ext uri="{FF2B5EF4-FFF2-40B4-BE49-F238E27FC236}">
                <a16:creationId xmlns:a16="http://schemas.microsoft.com/office/drawing/2014/main" id="{AB7E50AF-B680-4454-993A-9179D6B9C5E0}"/>
              </a:ext>
            </a:extLst>
          </p:cNvPr>
          <p:cNvPicPr>
            <a:picLocks noChangeAspect="1"/>
          </p:cNvPicPr>
          <p:nvPr/>
        </p:nvPicPr>
        <p:blipFill>
          <a:blip r:embed="rId9"/>
          <a:stretch>
            <a:fillRect/>
          </a:stretch>
        </p:blipFill>
        <p:spPr>
          <a:xfrm>
            <a:off x="2131114" y="128304"/>
            <a:ext cx="8315665" cy="1182727"/>
          </a:xfrm>
          <a:prstGeom prst="rect">
            <a:avLst/>
          </a:prstGeom>
        </p:spPr>
      </p:pic>
      <p:graphicFrame>
        <p:nvGraphicFramePr>
          <p:cNvPr id="6" name="Diagram 5">
            <a:extLst>
              <a:ext uri="{FF2B5EF4-FFF2-40B4-BE49-F238E27FC236}">
                <a16:creationId xmlns:a16="http://schemas.microsoft.com/office/drawing/2014/main" id="{2CA64322-F94A-4AD7-9901-E5FEB636F977}"/>
              </a:ext>
            </a:extLst>
          </p:cNvPr>
          <p:cNvGraphicFramePr/>
          <p:nvPr>
            <p:extLst>
              <p:ext uri="{D42A27DB-BD31-4B8C-83A1-F6EECF244321}">
                <p14:modId xmlns:p14="http://schemas.microsoft.com/office/powerpoint/2010/main" val="60322119"/>
              </p:ext>
            </p:extLst>
          </p:nvPr>
        </p:nvGraphicFramePr>
        <p:xfrm>
          <a:off x="-434281" y="3672280"/>
          <a:ext cx="5400564" cy="23171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9D245042-C631-4CE1-BA3B-ED458FCD4A06}"/>
              </a:ext>
            </a:extLst>
          </p:cNvPr>
          <p:cNvGraphicFramePr/>
          <p:nvPr>
            <p:extLst>
              <p:ext uri="{D42A27DB-BD31-4B8C-83A1-F6EECF244321}">
                <p14:modId xmlns:p14="http://schemas.microsoft.com/office/powerpoint/2010/main" val="65963213"/>
              </p:ext>
            </p:extLst>
          </p:nvPr>
        </p:nvGraphicFramePr>
        <p:xfrm>
          <a:off x="4375323" y="3672280"/>
          <a:ext cx="3827245" cy="231714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8" name="Diagram 7">
            <a:extLst>
              <a:ext uri="{FF2B5EF4-FFF2-40B4-BE49-F238E27FC236}">
                <a16:creationId xmlns:a16="http://schemas.microsoft.com/office/drawing/2014/main" id="{843E21D6-4763-4850-8C26-DC8D5974BA47}"/>
              </a:ext>
            </a:extLst>
          </p:cNvPr>
          <p:cNvGraphicFramePr/>
          <p:nvPr>
            <p:extLst>
              <p:ext uri="{D42A27DB-BD31-4B8C-83A1-F6EECF244321}">
                <p14:modId xmlns:p14="http://schemas.microsoft.com/office/powerpoint/2010/main" val="2102124602"/>
              </p:ext>
            </p:extLst>
          </p:nvPr>
        </p:nvGraphicFramePr>
        <p:xfrm>
          <a:off x="9120698" y="3443681"/>
          <a:ext cx="1443527" cy="272032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9" name="Footer Placeholder 8">
            <a:extLst>
              <a:ext uri="{FF2B5EF4-FFF2-40B4-BE49-F238E27FC236}">
                <a16:creationId xmlns:a16="http://schemas.microsoft.com/office/drawing/2014/main" id="{2EBA24A3-63D5-4F62-BF2F-1F4750F624B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Tree>
    <p:extLst>
      <p:ext uri="{BB962C8B-B14F-4D97-AF65-F5344CB8AC3E}">
        <p14:creationId xmlns:p14="http://schemas.microsoft.com/office/powerpoint/2010/main" val="15713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close up of a flower&#10;&#10;Description automatically generated">
            <a:extLst>
              <a:ext uri="{FF2B5EF4-FFF2-40B4-BE49-F238E27FC236}">
                <a16:creationId xmlns:a16="http://schemas.microsoft.com/office/drawing/2014/main" id="{DDEE0310-7D65-4355-8349-EBAE192EDD58}"/>
              </a:ext>
              <a:ext uri="{C183D7F6-B498-43B3-948B-1728B52AA6E4}">
                <adec:decorative xmlns:adec="http://schemas.microsoft.com/office/drawing/2017/decorative" val="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121" b="8974"/>
          <a:stretch/>
        </p:blipFill>
        <p:spPr>
          <a:xfrm>
            <a:off x="20" y="975"/>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DD621D-9131-4420-A798-B571CDC02916}"/>
              </a:ext>
            </a:extLst>
          </p:cNvPr>
          <p:cNvSpPr>
            <a:spLocks noGrp="1"/>
          </p:cNvSpPr>
          <p:nvPr>
            <p:ph type="title"/>
          </p:nvPr>
        </p:nvSpPr>
        <p:spPr>
          <a:xfrm>
            <a:off x="4007412" y="3087167"/>
            <a:ext cx="8181311" cy="1722165"/>
          </a:xfrm>
        </p:spPr>
        <p:txBody>
          <a:bodyPr vert="horz" lIns="91440" tIns="45720" rIns="91440" bIns="45720" rtlCol="0" anchor="t">
            <a:noAutofit/>
          </a:bodyPr>
          <a:lstStyle/>
          <a:p>
            <a:r>
              <a:rPr lang="en-US" sz="3200" kern="1200" cap="all" spc="200" baseline="0" dirty="0">
                <a:solidFill>
                  <a:srgbClr val="FFFFFF"/>
                </a:solidFill>
                <a:latin typeface="+mj-lt"/>
                <a:ea typeface="+mj-ea"/>
                <a:cs typeface="+mj-cs"/>
              </a:rPr>
              <a:t>Invest IN the Ultimate Wound Dressing with IP Protection for its superior Healing Properties</a:t>
            </a:r>
          </a:p>
        </p:txBody>
      </p:sp>
      <p:sp>
        <p:nvSpPr>
          <p:cNvPr id="3" name="Content Placeholder 2">
            <a:extLst>
              <a:ext uri="{FF2B5EF4-FFF2-40B4-BE49-F238E27FC236}">
                <a16:creationId xmlns:a16="http://schemas.microsoft.com/office/drawing/2014/main" id="{8C80F957-A324-4E42-903F-336C56E85190}"/>
              </a:ext>
            </a:extLst>
          </p:cNvPr>
          <p:cNvSpPr>
            <a:spLocks noGrp="1"/>
          </p:cNvSpPr>
          <p:nvPr>
            <p:ph sz="half" idx="1"/>
          </p:nvPr>
        </p:nvSpPr>
        <p:spPr>
          <a:xfrm>
            <a:off x="4309349" y="4779313"/>
            <a:ext cx="7501650" cy="514816"/>
          </a:xfrm>
        </p:spPr>
        <p:txBody>
          <a:bodyPr vert="horz" lIns="91440" tIns="45720" rIns="91440" bIns="45720" rtlCol="0" anchor="t">
            <a:normAutofit/>
          </a:bodyPr>
          <a:lstStyle/>
          <a:p>
            <a:pPr marL="0" indent="0">
              <a:lnSpc>
                <a:spcPct val="100000"/>
              </a:lnSpc>
              <a:spcBef>
                <a:spcPts val="0"/>
              </a:spcBef>
              <a:buNone/>
            </a:pPr>
            <a:r>
              <a:rPr lang="en-US" sz="1800" dirty="0">
                <a:solidFill>
                  <a:srgbClr val="FFFFFF"/>
                </a:solidFill>
              </a:rPr>
              <a:t>www.startengine.com/sanmelix</a:t>
            </a: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CA8920"/>
            </a:solidFill>
          </a:ln>
        </p:spPr>
        <p:style>
          <a:lnRef idx="3">
            <a:schemeClr val="accent1"/>
          </a:lnRef>
          <a:fillRef idx="0">
            <a:schemeClr val="accent1"/>
          </a:fillRef>
          <a:effectRef idx="2">
            <a:schemeClr val="accent1"/>
          </a:effectRef>
          <a:fontRef idx="minor">
            <a:schemeClr val="tx1"/>
          </a:fontRef>
        </p:style>
      </p:cxnSp>
      <p:sp>
        <p:nvSpPr>
          <p:cNvPr id="6" name="Slide Number Placeholder 5">
            <a:extLst>
              <a:ext uri="{FF2B5EF4-FFF2-40B4-BE49-F238E27FC236}">
                <a16:creationId xmlns:a16="http://schemas.microsoft.com/office/drawing/2014/main" id="{C18B912F-B8CF-43E1-8440-24518148D97A}"/>
              </a:ext>
            </a:extLst>
          </p:cNvPr>
          <p:cNvSpPr>
            <a:spLocks noGrp="1"/>
          </p:cNvSpPr>
          <p:nvPr>
            <p:ph type="sldNum" sz="quarter" idx="12"/>
          </p:nvPr>
        </p:nvSpPr>
        <p:spPr>
          <a:xfrm>
            <a:off x="10837333" y="6470704"/>
            <a:ext cx="973667" cy="274320"/>
          </a:xfrm>
          <a:effectLst>
            <a:outerShdw blurRad="50800" dist="12700" dir="2700000" algn="tl" rotWithShape="0">
              <a:prstClr val="black">
                <a:alpha val="43000"/>
              </a:prstClr>
            </a:outerShdw>
          </a:effectLst>
        </p:spPr>
        <p:txBody>
          <a:bodyPr vert="horz" lIns="91440" tIns="45720" rIns="91440" bIns="45720" rtlCol="0" anchor="ctr">
            <a:normAutofit/>
          </a:bodyPr>
          <a:lstStyle/>
          <a:p>
            <a:pPr>
              <a:spcAft>
                <a:spcPts val="600"/>
              </a:spcAft>
            </a:pPr>
            <a:fld id="{D1728648-2D6B-428D-BAA2-8EC29BE60088}" type="slidenum">
              <a:rPr lang="en-US">
                <a:solidFill>
                  <a:srgbClr val="FFFFFF"/>
                </a:solidFill>
              </a:rPr>
              <a:pPr>
                <a:spcAft>
                  <a:spcPts val="600"/>
                </a:spcAft>
              </a:pPr>
              <a:t>18</a:t>
            </a:fld>
            <a:endParaRPr lang="en-US" dirty="0">
              <a:solidFill>
                <a:srgbClr val="FFFFFF"/>
              </a:solidFill>
            </a:endParaRPr>
          </a:p>
        </p:txBody>
      </p:sp>
      <p:sp>
        <p:nvSpPr>
          <p:cNvPr id="16" name="Footer Placeholder 8">
            <a:extLst>
              <a:ext uri="{FF2B5EF4-FFF2-40B4-BE49-F238E27FC236}">
                <a16:creationId xmlns:a16="http://schemas.microsoft.com/office/drawing/2014/main" id="{A5A3EFD5-6933-4ED8-89D5-48A75E2209F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Tree>
    <p:extLst>
      <p:ext uri="{BB962C8B-B14F-4D97-AF65-F5344CB8AC3E}">
        <p14:creationId xmlns:p14="http://schemas.microsoft.com/office/powerpoint/2010/main" val="194232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3DF32D-FC37-40D1-B42A-CB73E384FAED}"/>
              </a:ext>
            </a:extLst>
          </p:cNvPr>
          <p:cNvPicPr>
            <a:picLocks noChangeAspect="1"/>
          </p:cNvPicPr>
          <p:nvPr/>
        </p:nvPicPr>
        <p:blipFill>
          <a:blip r:embed="rId2"/>
          <a:stretch>
            <a:fillRect/>
          </a:stretch>
        </p:blipFill>
        <p:spPr>
          <a:xfrm>
            <a:off x="1045918" y="2386051"/>
            <a:ext cx="3572023" cy="3448851"/>
          </a:xfrm>
          <a:prstGeom prst="rect">
            <a:avLst/>
          </a:prstGeom>
        </p:spPr>
      </p:pic>
      <p:sp>
        <p:nvSpPr>
          <p:cNvPr id="6" name="Content Placeholder 5">
            <a:extLst>
              <a:ext uri="{FF2B5EF4-FFF2-40B4-BE49-F238E27FC236}">
                <a16:creationId xmlns:a16="http://schemas.microsoft.com/office/drawing/2014/main" id="{92F33CDA-C8A5-4E33-A41C-D85F61447C0E}"/>
              </a:ext>
            </a:extLst>
          </p:cNvPr>
          <p:cNvSpPr>
            <a:spLocks noGrp="1"/>
          </p:cNvSpPr>
          <p:nvPr>
            <p:ph idx="1"/>
          </p:nvPr>
        </p:nvSpPr>
        <p:spPr>
          <a:xfrm>
            <a:off x="5197686" y="1748901"/>
            <a:ext cx="6754090" cy="4086001"/>
          </a:xfrm>
        </p:spPr>
        <p:txBody>
          <a:bodyPr vert="horz" lIns="45720" tIns="45720" rIns="45720" bIns="45720" rtlCol="0">
            <a:noAutofit/>
          </a:bodyPr>
          <a:lstStyle/>
          <a:p>
            <a:r>
              <a:rPr lang="en-US" sz="1200" dirty="0"/>
              <a:t>This presentation includes forward-looking statements within the meaning of the Private Securities Litigation Reform Act that reflect our current views with respect to, among other things, our operations, business strategy, interpretation of prior development activities, plans to develop and commercialize our products, potential market opportunity, financial performance and needs for additional financing. We have used words like "anticipate," "believe," "could," "estimate," "expect," "future," "intend," "may," "plan," "potential," "project," "will," and similar terms and phrases to identify forward-looking statements in this presentation.</a:t>
            </a:r>
          </a:p>
          <a:p>
            <a:r>
              <a:rPr lang="en-US" sz="1200" dirty="0"/>
              <a:t>Readers are cautioned not to place undue reliance on these forward-looking statements. Actual results may differ materially from those indicated by these forward-looking statements as a result of risks and uncertainties impacting SanMelix’s business, including the ability to predict future revenue associated; rate of growth; the ability to predict customer demand for existing and future products and to secure adequate manufacturing capacity; consumer demand conditions</a:t>
            </a:r>
          </a:p>
          <a:p>
            <a:r>
              <a:rPr lang="en-US" sz="1200" dirty="0"/>
              <a:t>affecting customers’ end markets; the ability to hire, retain and motivate employees; the effects of competition, including price competition; technological, regulatory/FDA and legal developments; developments in the economy and financial markets and other risks detailed from time to time in SanMelix’s filings with the Securities and Exchange Commission, including those described in our Form C as amended, filed with the SEC on June 19, 2019. Forward-looking statements speak only as of the date of this presentation, and we undertake no obligation to review or update any forward-looking statement except as may be required by applicable law.</a:t>
            </a:r>
          </a:p>
          <a:p>
            <a:pPr marL="0" indent="0">
              <a:spcBef>
                <a:spcPts val="400"/>
              </a:spcBef>
            </a:pPr>
            <a:endParaRPr lang="en-US" sz="1200" dirty="0"/>
          </a:p>
          <a:p>
            <a:pPr marL="0" indent="0">
              <a:spcBef>
                <a:spcPts val="200"/>
              </a:spcBef>
            </a:pPr>
            <a:r>
              <a:rPr lang="en-US" sz="1200" dirty="0"/>
              <a:t>SanMelix Laboratories, Inc.</a:t>
            </a:r>
          </a:p>
        </p:txBody>
      </p:sp>
      <p:sp>
        <p:nvSpPr>
          <p:cNvPr id="2" name="Slide Number Placeholder 1">
            <a:extLst>
              <a:ext uri="{FF2B5EF4-FFF2-40B4-BE49-F238E27FC236}">
                <a16:creationId xmlns:a16="http://schemas.microsoft.com/office/drawing/2014/main" id="{D150B42C-600D-4D0A-B01D-5B3DE9A5A8D4}"/>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1728648-2D6B-428D-BAA2-8EC29BE60088}" type="slidenum">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99007CEF-705F-49F7-A03E-1C6BAF69E6AA}"/>
              </a:ext>
            </a:extLst>
          </p:cNvPr>
          <p:cNvSpPr txBox="1">
            <a:spLocks/>
          </p:cNvSpPr>
          <p:nvPr/>
        </p:nvSpPr>
        <p:spPr>
          <a:xfrm>
            <a:off x="575782" y="363291"/>
            <a:ext cx="11375994" cy="1499616"/>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lang="en-US" b="1" dirty="0"/>
              <a:t>FORWARD-LOOKING</a:t>
            </a:r>
            <a:r>
              <a:rPr lang="en-US" b="1" dirty="0">
                <a:ln/>
                <a:solidFill>
                  <a:prstClr val="black">
                    <a:lumMod val="95000"/>
                    <a:lumOff val="5000"/>
                  </a:prstClr>
                </a:solidFill>
              </a:rPr>
              <a:t> STATEMENTS</a:t>
            </a:r>
            <a:endParaRPr kumimoji="0" lang="en-US" b="1" i="0" u="none" strike="noStrike" kern="1200" cap="all" spc="100" normalizeH="0" baseline="0" noProof="0" dirty="0">
              <a:ln/>
              <a:solidFill>
                <a:prstClr val="black">
                  <a:lumMod val="95000"/>
                  <a:lumOff val="5000"/>
                </a:prstClr>
              </a:solidFill>
              <a:effectLst/>
              <a:uLnTx/>
              <a:uFillTx/>
              <a:ea typeface="+mj-ea"/>
              <a:cs typeface="+mj-cs"/>
            </a:endParaRPr>
          </a:p>
        </p:txBody>
      </p:sp>
      <p:sp>
        <p:nvSpPr>
          <p:cNvPr id="8" name="TextBox 7">
            <a:extLst>
              <a:ext uri="{FF2B5EF4-FFF2-40B4-BE49-F238E27FC236}">
                <a16:creationId xmlns:a16="http://schemas.microsoft.com/office/drawing/2014/main" id="{0B0CCF79-2529-4928-8129-77DDFBF0C109}"/>
              </a:ext>
            </a:extLst>
          </p:cNvPr>
          <p:cNvSpPr txBox="1"/>
          <p:nvPr/>
        </p:nvSpPr>
        <p:spPr>
          <a:xfrm>
            <a:off x="5197686" y="5843968"/>
            <a:ext cx="6126480" cy="784830"/>
          </a:xfrm>
          <a:prstGeom prst="rect">
            <a:avLst/>
          </a:prstGeom>
          <a:noFill/>
        </p:spPr>
        <p:txBody>
          <a:bodyPr wrap="square" numCol="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Diana L. Sabacinski, CPA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Chief Executive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(954) 605-4357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Dsabacinski@sanmelix.com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49D96AE6-660E-4FD6-B00B-9EB9ED0A17B9}"/>
              </a:ext>
            </a:extLst>
          </p:cNvPr>
          <p:cNvSpPr txBox="1"/>
          <p:nvPr/>
        </p:nvSpPr>
        <p:spPr>
          <a:xfrm>
            <a:off x="547421" y="1278382"/>
            <a:ext cx="417250" cy="1198485"/>
          </a:xfrm>
          <a:prstGeom prst="rect">
            <a:avLst/>
          </a:prstGeom>
          <a:solidFill>
            <a:schemeClr val="bg1"/>
          </a:solidFill>
        </p:spPr>
        <p:txBody>
          <a:bodyPr wrap="square" rtlCol="0">
            <a:spAutoFit/>
          </a:bodyPr>
          <a:lstStyle/>
          <a:p>
            <a:endParaRPr lang="en-US" dirty="0"/>
          </a:p>
        </p:txBody>
      </p:sp>
      <p:sp>
        <p:nvSpPr>
          <p:cNvPr id="9" name="Footer Placeholder 8">
            <a:extLst>
              <a:ext uri="{FF2B5EF4-FFF2-40B4-BE49-F238E27FC236}">
                <a16:creationId xmlns:a16="http://schemas.microsoft.com/office/drawing/2014/main" id="{2354FD5A-DBAF-46E8-8012-88B5E3BF43AA}"/>
              </a:ext>
            </a:extLst>
          </p:cNvPr>
          <p:cNvSpPr txBox="1">
            <a:spLocks/>
          </p:cNvSpPr>
          <p:nvPr/>
        </p:nvSpPr>
        <p:spPr>
          <a:xfrm>
            <a:off x="109056" y="6425860"/>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Tree>
    <p:extLst>
      <p:ext uri="{BB962C8B-B14F-4D97-AF65-F5344CB8AC3E}">
        <p14:creationId xmlns:p14="http://schemas.microsoft.com/office/powerpoint/2010/main" val="136837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close up of a flower&#10;&#10;Description automatically generated">
            <a:extLst>
              <a:ext uri="{FF2B5EF4-FFF2-40B4-BE49-F238E27FC236}">
                <a16:creationId xmlns:a16="http://schemas.microsoft.com/office/drawing/2014/main" id="{DFA705D3-8316-4EB4-8309-606B0DCA485B}"/>
              </a:ext>
            </a:extLst>
          </p:cNvPr>
          <p:cNvPicPr>
            <a:picLocks noGrp="1" noChangeAspect="1"/>
          </p:cNvPicPr>
          <p:nvPr>
            <p:ph sz="half" idx="2"/>
          </p:nvPr>
        </p:nvPicPr>
        <p:blipFill rotWithShape="1">
          <a:blip r:embed="rId3">
            <a:alphaModFix amt="35000"/>
            <a:extLst>
              <a:ext uri="{28A0092B-C50C-407E-A947-70E740481C1C}">
                <a14:useLocalDpi xmlns:a14="http://schemas.microsoft.com/office/drawing/2010/main" val="0"/>
              </a:ext>
            </a:extLst>
          </a:blip>
          <a:srcRect t="9718" b="11335"/>
          <a:stretch/>
        </p:blipFill>
        <p:spPr>
          <a:xfrm>
            <a:off x="20" y="10"/>
            <a:ext cx="12191980" cy="6857990"/>
          </a:xfrm>
          <a:prstGeom prst="rect">
            <a:avLst/>
          </a:prstGeom>
          <a:solidFill>
            <a:schemeClr val="bg2">
              <a:lumMod val="95000"/>
              <a:lumOff val="5000"/>
            </a:schemeClr>
          </a:solidFill>
        </p:spPr>
      </p:pic>
      <p:sp>
        <p:nvSpPr>
          <p:cNvPr id="2" name="Title 1">
            <a:extLst>
              <a:ext uri="{FF2B5EF4-FFF2-40B4-BE49-F238E27FC236}">
                <a16:creationId xmlns:a16="http://schemas.microsoft.com/office/drawing/2014/main" id="{F4CF122B-57C6-4659-BEF4-2E2D67580DF6}"/>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b="1" dirty="0">
                <a:solidFill>
                  <a:srgbClr val="FFFFFF"/>
                </a:solidFill>
              </a:rPr>
              <a:t>Company Description</a:t>
            </a:r>
          </a:p>
        </p:txBody>
      </p:sp>
      <p:cxnSp>
        <p:nvCxnSpPr>
          <p:cNvPr id="27" name="Straight Connector 26">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2427D2-C39F-4A8E-8D68-C8A2211ECBE0}"/>
              </a:ext>
            </a:extLst>
          </p:cNvPr>
          <p:cNvSpPr>
            <a:spLocks noGrp="1"/>
          </p:cNvSpPr>
          <p:nvPr>
            <p:ph sz="half" idx="1"/>
          </p:nvPr>
        </p:nvSpPr>
        <p:spPr>
          <a:xfrm>
            <a:off x="1024128" y="2286000"/>
            <a:ext cx="10464238" cy="4023360"/>
          </a:xfrm>
        </p:spPr>
        <p:txBody>
          <a:bodyPr vert="horz" lIns="45720" tIns="45720" rIns="45720" bIns="45720" rtlCol="0">
            <a:normAutofit/>
          </a:bodyPr>
          <a:lstStyle/>
          <a:p>
            <a:pPr algn="ctr"/>
            <a:r>
              <a:rPr lang="en-US" sz="3200" i="1" dirty="0">
                <a:solidFill>
                  <a:srgbClr val="FFFFFF"/>
                </a:solidFill>
              </a:rPr>
              <a:t>Faster and Healthier Healing</a:t>
            </a:r>
          </a:p>
          <a:p>
            <a:endParaRPr lang="en-US" dirty="0">
              <a:solidFill>
                <a:srgbClr val="FFFFFF"/>
              </a:solidFill>
            </a:endParaRPr>
          </a:p>
          <a:p>
            <a:r>
              <a:rPr lang="en-US" dirty="0"/>
              <a:t>Bringing faster healthier wound healing outcomes to trauma, burn victims and diabetics using the natural and superior healing properties of buckwheat honey, combined with our advanced antimicrobial enhancements. Our</a:t>
            </a:r>
            <a:r>
              <a:rPr lang="en-US" dirty="0">
                <a:solidFill>
                  <a:srgbClr val="FFFFFF"/>
                </a:solidFill>
              </a:rPr>
              <a:t> patented BEECure™ M product has higher anti-inflammatory and anti-oxidant properties than the manuka honey-based products as well as higher standardization and broader spectrum anti-microbial activity. Our over-the-counter skin products are designed to help in the healing of minor burns, scrapes, radiodermatitis and more. </a:t>
            </a:r>
          </a:p>
          <a:p>
            <a:endParaRPr lang="en-US" dirty="0">
              <a:solidFill>
                <a:srgbClr val="FFFFFF"/>
              </a:solidFill>
            </a:endParaRPr>
          </a:p>
        </p:txBody>
      </p:sp>
      <p:sp>
        <p:nvSpPr>
          <p:cNvPr id="5" name="Slide Number Placeholder 4">
            <a:extLst>
              <a:ext uri="{FF2B5EF4-FFF2-40B4-BE49-F238E27FC236}">
                <a16:creationId xmlns:a16="http://schemas.microsoft.com/office/drawing/2014/main" id="{CC46832F-5EE0-4658-8619-156EA21DB564}"/>
              </a:ext>
            </a:extLst>
          </p:cNvPr>
          <p:cNvSpPr>
            <a:spLocks noGrp="1"/>
          </p:cNvSpPr>
          <p:nvPr>
            <p:ph type="sldNum" sz="quarter" idx="12"/>
          </p:nvPr>
        </p:nvSpPr>
        <p:spPr>
          <a:xfrm>
            <a:off x="10837333" y="6470704"/>
            <a:ext cx="973667" cy="274320"/>
          </a:xfrm>
          <a:effectLst>
            <a:outerShdw blurRad="50800" dist="38100" dir="2700000" algn="tl" rotWithShape="0">
              <a:prstClr val="black">
                <a:alpha val="43000"/>
              </a:prstClr>
            </a:outerShdw>
          </a:effectLst>
        </p:spPr>
        <p:txBody>
          <a:bodyPr vert="horz" lIns="91440" tIns="45720" rIns="91440" bIns="45720" rtlCol="0" anchor="ctr">
            <a:normAutofit/>
          </a:bodyPr>
          <a:lstStyle/>
          <a:p>
            <a:pPr>
              <a:spcAft>
                <a:spcPts val="600"/>
              </a:spcAft>
            </a:pPr>
            <a:fld id="{D1728648-2D6B-428D-BAA2-8EC29BE60088}" type="slidenum">
              <a:rPr lang="en-US">
                <a:solidFill>
                  <a:srgbClr val="FFFFFF"/>
                </a:solidFill>
              </a:rPr>
              <a:pPr>
                <a:spcAft>
                  <a:spcPts val="600"/>
                </a:spcAft>
              </a:pPr>
              <a:t>2</a:t>
            </a:fld>
            <a:endParaRPr lang="en-US" dirty="0">
              <a:solidFill>
                <a:srgbClr val="FFFFFF"/>
              </a:solidFill>
            </a:endParaRPr>
          </a:p>
        </p:txBody>
      </p:sp>
    </p:spTree>
    <p:extLst>
      <p:ext uri="{BB962C8B-B14F-4D97-AF65-F5344CB8AC3E}">
        <p14:creationId xmlns:p14="http://schemas.microsoft.com/office/powerpoint/2010/main" val="18562571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C67D-680B-47D8-8A39-6CEA74372F37}"/>
              </a:ext>
            </a:extLst>
          </p:cNvPr>
          <p:cNvSpPr>
            <a:spLocks noGrp="1"/>
          </p:cNvSpPr>
          <p:nvPr>
            <p:ph type="title"/>
          </p:nvPr>
        </p:nvSpPr>
        <p:spPr>
          <a:xfrm>
            <a:off x="759041" y="456774"/>
            <a:ext cx="9720072" cy="1499616"/>
          </a:xfrm>
        </p:spPr>
        <p:txBody>
          <a:bodyPr/>
          <a:lstStyle/>
          <a:p>
            <a:r>
              <a:rPr lang="en-US" b="1" dirty="0"/>
              <a:t>References</a:t>
            </a:r>
          </a:p>
        </p:txBody>
      </p:sp>
      <p:sp>
        <p:nvSpPr>
          <p:cNvPr id="5" name="Slide Number Placeholder 4">
            <a:extLst>
              <a:ext uri="{FF2B5EF4-FFF2-40B4-BE49-F238E27FC236}">
                <a16:creationId xmlns:a16="http://schemas.microsoft.com/office/drawing/2014/main" id="{D968279B-6C05-4CF0-98C3-E7E44CF66787}"/>
              </a:ext>
            </a:extLst>
          </p:cNvPr>
          <p:cNvSpPr>
            <a:spLocks noGrp="1"/>
          </p:cNvSpPr>
          <p:nvPr>
            <p:ph type="sldNum" sz="quarter" idx="12"/>
          </p:nvPr>
        </p:nvSpPr>
        <p:spPr/>
        <p:txBody>
          <a:bodyPr/>
          <a:lstStyle/>
          <a:p>
            <a:fld id="{D1728648-2D6B-428D-BAA2-8EC29BE60088}" type="slidenum">
              <a:rPr lang="en-US" smtClean="0"/>
              <a:t>20</a:t>
            </a:fld>
            <a:endParaRPr lang="en-US" dirty="0"/>
          </a:p>
        </p:txBody>
      </p:sp>
      <p:sp>
        <p:nvSpPr>
          <p:cNvPr id="6" name="Footer Placeholder 8">
            <a:extLst>
              <a:ext uri="{FF2B5EF4-FFF2-40B4-BE49-F238E27FC236}">
                <a16:creationId xmlns:a16="http://schemas.microsoft.com/office/drawing/2014/main" id="{B53914C9-C2CA-4282-B1DC-0D5E5CE1210B}"/>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a:t>
            </a:r>
            <a:endParaRPr lang="en-US" sz="1000" b="1" cap="all" dirty="0">
              <a:solidFill>
                <a:srgbClr val="FF0000"/>
              </a:solidFill>
              <a:latin typeface="Arial" panose="020B0604020202020204"/>
            </a:endParaRPr>
          </a:p>
        </p:txBody>
      </p:sp>
      <p:sp>
        <p:nvSpPr>
          <p:cNvPr id="7" name="TextBox 6">
            <a:extLst>
              <a:ext uri="{FF2B5EF4-FFF2-40B4-BE49-F238E27FC236}">
                <a16:creationId xmlns:a16="http://schemas.microsoft.com/office/drawing/2014/main" id="{B58D9ACD-94DA-41EC-9B33-8879DAD254B0}"/>
              </a:ext>
            </a:extLst>
          </p:cNvPr>
          <p:cNvSpPr txBox="1"/>
          <p:nvPr/>
        </p:nvSpPr>
        <p:spPr>
          <a:xfrm>
            <a:off x="648071" y="735106"/>
            <a:ext cx="166456" cy="1071918"/>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53D9AE2C-E76F-4CE8-8604-BA067BC5D76B}"/>
              </a:ext>
            </a:extLst>
          </p:cNvPr>
          <p:cNvSpPr>
            <a:spLocks noGrp="1"/>
          </p:cNvSpPr>
          <p:nvPr>
            <p:ph idx="1"/>
          </p:nvPr>
        </p:nvSpPr>
        <p:spPr>
          <a:xfrm>
            <a:off x="648071" y="1485695"/>
            <a:ext cx="11254513" cy="5232144"/>
          </a:xfrm>
        </p:spPr>
        <p:txBody>
          <a:bodyPr>
            <a:normAutofit fontScale="92500" lnSpcReduction="10000"/>
          </a:bodyPr>
          <a:lstStyle/>
          <a:p>
            <a:pPr marL="342900" indent="-342900">
              <a:lnSpc>
                <a:spcPct val="120000"/>
              </a:lnSpc>
              <a:buClr>
                <a:schemeClr val="tx2"/>
              </a:buClr>
              <a:buFont typeface="+mj-lt"/>
              <a:buAutoNum type="arabicPeriod"/>
            </a:pPr>
            <a:r>
              <a:rPr lang="en-US" sz="1400" dirty="0"/>
              <a:t>The Antimicrobials Resistance Crisis: http://www.antimicrobialsworkinggroup.org/antimicrobial-resistance/ working </a:t>
            </a:r>
            <a:r>
              <a:rPr lang="en-US" sz="1400"/>
              <a:t>group:</a:t>
            </a:r>
            <a:endParaRPr lang="en-US" sz="1400" dirty="0"/>
          </a:p>
          <a:p>
            <a:pPr marL="342900" indent="-342900">
              <a:lnSpc>
                <a:spcPct val="120000"/>
              </a:lnSpc>
              <a:buClr>
                <a:schemeClr val="tx2"/>
              </a:buClr>
              <a:buFont typeface="+mj-lt"/>
              <a:buAutoNum type="arabicPeriod"/>
            </a:pPr>
            <a:r>
              <a:rPr lang="en-US" sz="1400" dirty="0"/>
              <a:t>Organogenesis: The Challenge is Real</a:t>
            </a:r>
            <a:r>
              <a:rPr lang="en-US" sz="1400" dirty="0">
                <a:solidFill>
                  <a:schemeClr val="tx2"/>
                </a:solidFill>
                <a:hlinkClick r:id="rId2" action="ppaction://hlinkfile">
                  <a:extLst>
                    <a:ext uri="{A12FA001-AC4F-418D-AE19-62706E023703}">
                      <ahyp:hlinkClr xmlns:ahyp="http://schemas.microsoft.com/office/drawing/2018/hyperlinkcolor" val="tx"/>
                    </a:ext>
                  </a:extLst>
                </a:hlinkClick>
              </a:rPr>
              <a:t>: </a:t>
            </a:r>
            <a:r>
              <a:rPr lang="en-US" sz="1400" dirty="0"/>
              <a:t>https://organogenesis.com/advanced-wound-care/dermagraft/challenge-is-real.html?utm_source=woundsource&amp;utm_medium=email&amp;utm_campaign=lead_nuture_email_series_1                                                                           A Review: Advances in Wound Care VOL.4, No. 9 Published 3 Aug 2015: https://www.liebertpub.com/doi/10.1089/wound.2015.0635</a:t>
            </a:r>
          </a:p>
          <a:p>
            <a:pPr marL="342900" indent="-342900">
              <a:lnSpc>
                <a:spcPct val="120000"/>
              </a:lnSpc>
              <a:buClr>
                <a:schemeClr val="tx2"/>
              </a:buClr>
              <a:buFont typeface="+mj-lt"/>
              <a:buAutoNum type="arabicPeriod"/>
            </a:pPr>
            <a:r>
              <a:rPr lang="en-US" sz="1400" dirty="0"/>
              <a:t>Acute and Chronic Cutaneous Reactions to Ionizing Radiation Therapy: https://www.ncbi.nlm.nih.gov/pmc/articles/PMC4906114/                              AACR Trends in Radiation Therapy Among Cancer Survivors in the United States,2000-2030: https://cebp.aacrjournals.org/content/cebp/early/ 2017/05/03/1055-9965.EPI-16-1023.full.pdf</a:t>
            </a:r>
          </a:p>
          <a:p>
            <a:pPr marL="342900" indent="-342900">
              <a:lnSpc>
                <a:spcPct val="120000"/>
              </a:lnSpc>
              <a:buClr>
                <a:schemeClr val="tx2"/>
              </a:buClr>
              <a:buFont typeface="+mj-lt"/>
              <a:buAutoNum type="arabicPeriod"/>
            </a:pPr>
            <a:r>
              <a:rPr lang="en-US" sz="1400" dirty="0"/>
              <a:t>Effect of United States Buckwheat Honey on Antibiotic-Resistant Hospital Acquired Pathogens: https://www.ncbi.nlm.nih.gov/pmc/articles/ PMC5326189</a:t>
            </a:r>
          </a:p>
          <a:p>
            <a:pPr marL="342900" indent="-342900">
              <a:lnSpc>
                <a:spcPct val="120000"/>
              </a:lnSpc>
              <a:buClr>
                <a:schemeClr val="tx2"/>
              </a:buClr>
              <a:buFont typeface="+mj-lt"/>
              <a:buAutoNum type="arabicPeriod"/>
            </a:pPr>
            <a:r>
              <a:rPr lang="en-US" sz="1400" dirty="0"/>
              <a:t>Case Studies: www.sanmelixlaboratories.com </a:t>
            </a:r>
          </a:p>
          <a:p>
            <a:pPr marL="342900" indent="-342900">
              <a:lnSpc>
                <a:spcPct val="120000"/>
              </a:lnSpc>
              <a:buClr>
                <a:schemeClr val="tx2"/>
              </a:buClr>
              <a:buFont typeface="+mj-lt"/>
              <a:buAutoNum type="arabicPeriod"/>
            </a:pPr>
            <a:r>
              <a:rPr lang="en-US" sz="1400" dirty="0"/>
              <a:t>Honey Dressing Versus Silver </a:t>
            </a:r>
            <a:r>
              <a:rPr lang="en-US" sz="1400" dirty="0" err="1"/>
              <a:t>Sulfadiazene</a:t>
            </a:r>
            <a:r>
              <a:rPr lang="en-US" sz="1400" dirty="0"/>
              <a:t> Dressing for Wound Healing in Burn Patients: https://www.ncbi.nlm.nih.gov/pmc/articles/PMC3263128</a:t>
            </a:r>
          </a:p>
          <a:p>
            <a:pPr marL="342900" indent="-342900">
              <a:lnSpc>
                <a:spcPct val="120000"/>
              </a:lnSpc>
              <a:buClr>
                <a:schemeClr val="tx2"/>
              </a:buClr>
              <a:buFont typeface="+mj-lt"/>
              <a:buAutoNum type="arabicPeriod"/>
            </a:pPr>
            <a:r>
              <a:rPr lang="nl-NL" sz="1400" dirty="0"/>
              <a:t>Wound Dressings—A Review: https://www.ncbi.nlm.nih.gov/pmc/articles/PMC4662938/ </a:t>
            </a:r>
          </a:p>
          <a:p>
            <a:pPr marL="342900" indent="-342900">
              <a:lnSpc>
                <a:spcPct val="120000"/>
              </a:lnSpc>
              <a:buClr>
                <a:schemeClr val="tx2"/>
              </a:buClr>
              <a:buFont typeface="+mj-lt"/>
              <a:buAutoNum type="arabicPeriod"/>
            </a:pPr>
            <a:r>
              <a:rPr lang="nl-NL" sz="1400" dirty="0"/>
              <a:t>An In Vitro Examination of the Antioxidant and Anit-Inflammatory Properties of Buckwheat Honey: https://www.semanticscholar.org/paper/An-in-vitro-examination-of-the-antioxidant-and-of-Berg-Worm/b25557d331cc153d41368b7bd889b6e7d3378e81</a:t>
            </a:r>
            <a:endParaRPr lang="en-US" sz="1400" dirty="0"/>
          </a:p>
          <a:p>
            <a:pPr marL="342900" indent="-342900">
              <a:lnSpc>
                <a:spcPct val="120000"/>
              </a:lnSpc>
              <a:buClr>
                <a:schemeClr val="tx2"/>
              </a:buClr>
              <a:buFont typeface="+mj-lt"/>
              <a:buAutoNum type="arabicPeriod"/>
            </a:pPr>
            <a:r>
              <a:rPr lang="en-US" sz="1400" dirty="0"/>
              <a:t>Bioactive Wound Care Market to Reach USD 13.50 Billion by 2026: https://www.globenewswire.com/news-release/2019/05/16/1826492/0/en/Bioactive-Wound-Care-Market-To-Reach-USD-13-50-Billion-By-2026-Reports-And-Data.html</a:t>
            </a:r>
          </a:p>
        </p:txBody>
      </p:sp>
    </p:spTree>
    <p:extLst>
      <p:ext uri="{BB962C8B-B14F-4D97-AF65-F5344CB8AC3E}">
        <p14:creationId xmlns:p14="http://schemas.microsoft.com/office/powerpoint/2010/main" val="289511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7483" y="377778"/>
            <a:ext cx="6043253" cy="694207"/>
          </a:xfrm>
          <a:prstGeom prst="rect">
            <a:avLst/>
          </a:prstGeom>
        </p:spPr>
        <p:txBody>
          <a:bodyPr vert="horz" wrap="square" lIns="0" tIns="16933" rIns="0" bIns="0" rtlCol="0" anchor="ctr">
            <a:spAutoFit/>
          </a:bodyPr>
          <a:lstStyle/>
          <a:p>
            <a:pPr marL="16933">
              <a:lnSpc>
                <a:spcPct val="100000"/>
              </a:lnSpc>
              <a:spcBef>
                <a:spcPts val="133"/>
              </a:spcBef>
            </a:pPr>
            <a:r>
              <a:rPr lang="en-US" sz="4400" spc="-7" dirty="0">
                <a:solidFill>
                  <a:schemeClr val="bg2"/>
                </a:solidFill>
              </a:rPr>
              <a:t>The Problem</a:t>
            </a:r>
            <a:endParaRPr sz="4400" dirty="0">
              <a:solidFill>
                <a:schemeClr val="bg2"/>
              </a:solidFill>
            </a:endParaRPr>
          </a:p>
        </p:txBody>
      </p:sp>
      <p:graphicFrame>
        <p:nvGraphicFramePr>
          <p:cNvPr id="4" name="Diagram 3">
            <a:extLst>
              <a:ext uri="{FF2B5EF4-FFF2-40B4-BE49-F238E27FC236}">
                <a16:creationId xmlns:a16="http://schemas.microsoft.com/office/drawing/2014/main" id="{7A312606-F5F7-4500-8B86-B13F33071926}"/>
              </a:ext>
            </a:extLst>
          </p:cNvPr>
          <p:cNvGraphicFramePr/>
          <p:nvPr>
            <p:extLst>
              <p:ext uri="{D42A27DB-BD31-4B8C-83A1-F6EECF244321}">
                <p14:modId xmlns:p14="http://schemas.microsoft.com/office/powerpoint/2010/main" val="3078961760"/>
              </p:ext>
            </p:extLst>
          </p:nvPr>
        </p:nvGraphicFramePr>
        <p:xfrm>
          <a:off x="327296" y="1451855"/>
          <a:ext cx="11106898" cy="5158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8">
            <a:extLst>
              <a:ext uri="{FF2B5EF4-FFF2-40B4-BE49-F238E27FC236}">
                <a16:creationId xmlns:a16="http://schemas.microsoft.com/office/drawing/2014/main" id="{0F30D862-71FE-4FF2-923E-68CE5AB700C4}"/>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a:t>
            </a:r>
            <a:endParaRPr lang="en-US" sz="1000" b="1" cap="all" dirty="0">
              <a:solidFill>
                <a:srgbClr val="FF0000"/>
              </a:solidFill>
              <a:latin typeface="Arial" panose="020B0604020202020204"/>
            </a:endParaRPr>
          </a:p>
        </p:txBody>
      </p:sp>
      <p:sp>
        <p:nvSpPr>
          <p:cNvPr id="5" name="Slide Number Placeholder 4">
            <a:extLst>
              <a:ext uri="{FF2B5EF4-FFF2-40B4-BE49-F238E27FC236}">
                <a16:creationId xmlns:a16="http://schemas.microsoft.com/office/drawing/2014/main" id="{5E56AF1D-2C98-4D00-81BE-30898C1130AD}"/>
              </a:ext>
            </a:extLst>
          </p:cNvPr>
          <p:cNvSpPr>
            <a:spLocks noGrp="1"/>
          </p:cNvSpPr>
          <p:nvPr>
            <p:ph type="sldNum" sz="quarter" idx="7"/>
          </p:nvPr>
        </p:nvSpPr>
        <p:spPr/>
        <p:txBody>
          <a:bodyPr/>
          <a:lstStyle/>
          <a:p>
            <a:fld id="{B6F15528-21DE-4FAA-801E-634DDDAF4B2B}"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463" y="121868"/>
            <a:ext cx="11637264" cy="792531"/>
          </a:xfrm>
          <a:prstGeom prst="rect">
            <a:avLst/>
          </a:prstGeom>
          <a:blipFill>
            <a:blip r:embed="rId3" cstate="print"/>
            <a:stretch>
              <a:fillRect/>
            </a:stretch>
          </a:blipFill>
        </p:spPr>
        <p:txBody>
          <a:bodyPr wrap="square" lIns="0" tIns="0" rIns="0" bIns="0" rtlCol="0"/>
          <a:lstStyle/>
          <a:p>
            <a:endParaRPr sz="2400" dirty="0"/>
          </a:p>
        </p:txBody>
      </p:sp>
      <p:sp>
        <p:nvSpPr>
          <p:cNvPr id="3" name="object 3"/>
          <p:cNvSpPr/>
          <p:nvPr/>
        </p:nvSpPr>
        <p:spPr>
          <a:xfrm>
            <a:off x="4155439" y="382015"/>
            <a:ext cx="3602735" cy="579119"/>
          </a:xfrm>
          <a:prstGeom prst="rect">
            <a:avLst/>
          </a:prstGeom>
          <a:blipFill>
            <a:blip r:embed="rId4" cstate="print"/>
            <a:stretch>
              <a:fillRect/>
            </a:stretch>
          </a:blipFill>
        </p:spPr>
        <p:txBody>
          <a:bodyPr wrap="square" lIns="0" tIns="0" rIns="0" bIns="0" rtlCol="0"/>
          <a:lstStyle/>
          <a:p>
            <a:endParaRPr sz="2400" dirty="0"/>
          </a:p>
        </p:txBody>
      </p:sp>
      <p:sp>
        <p:nvSpPr>
          <p:cNvPr id="4" name="object 4"/>
          <p:cNvSpPr/>
          <p:nvPr/>
        </p:nvSpPr>
        <p:spPr>
          <a:xfrm>
            <a:off x="227583" y="125985"/>
            <a:ext cx="11501120" cy="656335"/>
          </a:xfrm>
          <a:prstGeom prst="rect">
            <a:avLst/>
          </a:prstGeom>
          <a:blipFill>
            <a:blip r:embed="rId5" cstate="print"/>
            <a:stretch>
              <a:fillRect/>
            </a:stretch>
          </a:blipFill>
        </p:spPr>
        <p:txBody>
          <a:bodyPr wrap="square" lIns="0" tIns="0" rIns="0" bIns="0" rtlCol="0"/>
          <a:lstStyle/>
          <a:p>
            <a:endParaRPr sz="2400" dirty="0"/>
          </a:p>
        </p:txBody>
      </p:sp>
      <p:pic>
        <p:nvPicPr>
          <p:cNvPr id="18" name="Picture 17">
            <a:extLst>
              <a:ext uri="{FF2B5EF4-FFF2-40B4-BE49-F238E27FC236}">
                <a16:creationId xmlns:a16="http://schemas.microsoft.com/office/drawing/2014/main" id="{C3EE53CD-B889-4C6B-8E25-4EEF106F08F9}"/>
              </a:ext>
            </a:extLst>
          </p:cNvPr>
          <p:cNvPicPr>
            <a:picLocks noChangeAspect="1"/>
          </p:cNvPicPr>
          <p:nvPr/>
        </p:nvPicPr>
        <p:blipFill>
          <a:blip r:embed="rId6"/>
          <a:stretch>
            <a:fillRect/>
          </a:stretch>
        </p:blipFill>
        <p:spPr>
          <a:xfrm>
            <a:off x="3640987" y="-73231"/>
            <a:ext cx="4005419" cy="1182727"/>
          </a:xfrm>
          <a:prstGeom prst="rect">
            <a:avLst/>
          </a:prstGeom>
        </p:spPr>
      </p:pic>
      <p:graphicFrame>
        <p:nvGraphicFramePr>
          <p:cNvPr id="19" name="Diagram 18">
            <a:extLst>
              <a:ext uri="{FF2B5EF4-FFF2-40B4-BE49-F238E27FC236}">
                <a16:creationId xmlns:a16="http://schemas.microsoft.com/office/drawing/2014/main" id="{64DF291D-2ACE-4E03-ABD2-6873FBB88114}"/>
              </a:ext>
            </a:extLst>
          </p:cNvPr>
          <p:cNvGraphicFramePr/>
          <p:nvPr>
            <p:extLst>
              <p:ext uri="{D42A27DB-BD31-4B8C-83A1-F6EECF244321}">
                <p14:modId xmlns:p14="http://schemas.microsoft.com/office/powerpoint/2010/main" val="1051801684"/>
              </p:ext>
            </p:extLst>
          </p:nvPr>
        </p:nvGraphicFramePr>
        <p:xfrm>
          <a:off x="59250" y="961134"/>
          <a:ext cx="727217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2" name="Picture 21">
            <a:extLst>
              <a:ext uri="{FF2B5EF4-FFF2-40B4-BE49-F238E27FC236}">
                <a16:creationId xmlns:a16="http://schemas.microsoft.com/office/drawing/2014/main" id="{7F9E9E39-8E7C-4F47-80A7-40EC0CC60888}"/>
              </a:ext>
            </a:extLst>
          </p:cNvPr>
          <p:cNvPicPr>
            <a:picLocks noChangeAspect="1"/>
          </p:cNvPicPr>
          <p:nvPr/>
        </p:nvPicPr>
        <p:blipFill>
          <a:blip r:embed="rId12"/>
          <a:stretch>
            <a:fillRect/>
          </a:stretch>
        </p:blipFill>
        <p:spPr>
          <a:xfrm>
            <a:off x="7448480" y="1038350"/>
            <a:ext cx="4280223" cy="5432354"/>
          </a:xfrm>
          <a:prstGeom prst="rect">
            <a:avLst/>
          </a:prstGeom>
        </p:spPr>
      </p:pic>
      <p:sp>
        <p:nvSpPr>
          <p:cNvPr id="5" name="Slide Number Placeholder 4">
            <a:extLst>
              <a:ext uri="{FF2B5EF4-FFF2-40B4-BE49-F238E27FC236}">
                <a16:creationId xmlns:a16="http://schemas.microsoft.com/office/drawing/2014/main" id="{C9E8FCBC-8333-4D7D-B896-E7F7BF724BA8}"/>
              </a:ext>
            </a:extLst>
          </p:cNvPr>
          <p:cNvSpPr>
            <a:spLocks noGrp="1"/>
          </p:cNvSpPr>
          <p:nvPr>
            <p:ph type="sldNum" sz="quarter" idx="12"/>
          </p:nvPr>
        </p:nvSpPr>
        <p:spPr/>
        <p:txBody>
          <a:bodyPr/>
          <a:lstStyle/>
          <a:p>
            <a:fld id="{D1728648-2D6B-428D-BAA2-8EC29BE60088}" type="slidenum">
              <a:rPr lang="en-US" smtClean="0"/>
              <a:t>4</a:t>
            </a:fld>
            <a:endParaRPr lang="en-US" dirty="0"/>
          </a:p>
        </p:txBody>
      </p:sp>
      <p:sp>
        <p:nvSpPr>
          <p:cNvPr id="9" name="Footer Placeholder 8">
            <a:extLst>
              <a:ext uri="{FF2B5EF4-FFF2-40B4-BE49-F238E27FC236}">
                <a16:creationId xmlns:a16="http://schemas.microsoft.com/office/drawing/2014/main" id="{DF882A77-D403-4145-AF65-83DCFCC01BAD}"/>
              </a:ext>
            </a:extLst>
          </p:cNvPr>
          <p:cNvSpPr txBox="1">
            <a:spLocks/>
          </p:cNvSpPr>
          <p:nvPr/>
        </p:nvSpPr>
        <p:spPr>
          <a:xfrm>
            <a:off x="0" y="6504898"/>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sp>
        <p:nvSpPr>
          <p:cNvPr id="12" name="Footer Placeholder 8">
            <a:extLst>
              <a:ext uri="{FF2B5EF4-FFF2-40B4-BE49-F238E27FC236}">
                <a16:creationId xmlns:a16="http://schemas.microsoft.com/office/drawing/2014/main" id="{37D1F72E-C500-4A5F-8834-F23EE0BF90B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9265C4F-10A6-4D1F-AE99-80C309EB002C}"/>
              </a:ext>
            </a:extLst>
          </p:cNvPr>
          <p:cNvSpPr>
            <a:spLocks noGrp="1"/>
          </p:cNvSpPr>
          <p:nvPr>
            <p:ph type="sldNum" sz="quarter" idx="12"/>
          </p:nvPr>
        </p:nvSpPr>
        <p:spPr/>
        <p:txBody>
          <a:bodyPr/>
          <a:lstStyle/>
          <a:p>
            <a:fld id="{D1728648-2D6B-428D-BAA2-8EC29BE60088}" type="slidenum">
              <a:rPr lang="en-US" smtClean="0"/>
              <a:t>5</a:t>
            </a:fld>
            <a:endParaRPr lang="en-US" dirty="0"/>
          </a:p>
        </p:txBody>
      </p:sp>
      <p:pic>
        <p:nvPicPr>
          <p:cNvPr id="3" name="Picture 2">
            <a:extLst>
              <a:ext uri="{FF2B5EF4-FFF2-40B4-BE49-F238E27FC236}">
                <a16:creationId xmlns:a16="http://schemas.microsoft.com/office/drawing/2014/main" id="{E7BAC203-BA0D-4238-AA46-ADB486FCB0B7}"/>
              </a:ext>
            </a:extLst>
          </p:cNvPr>
          <p:cNvPicPr>
            <a:picLocks noChangeAspect="1"/>
          </p:cNvPicPr>
          <p:nvPr/>
        </p:nvPicPr>
        <p:blipFill>
          <a:blip r:embed="rId6"/>
          <a:stretch>
            <a:fillRect/>
          </a:stretch>
        </p:blipFill>
        <p:spPr>
          <a:xfrm>
            <a:off x="2740712" y="140164"/>
            <a:ext cx="6535478" cy="1182727"/>
          </a:xfrm>
          <a:prstGeom prst="rect">
            <a:avLst/>
          </a:prstGeom>
        </p:spPr>
      </p:pic>
      <p:graphicFrame>
        <p:nvGraphicFramePr>
          <p:cNvPr id="15" name="Content Placeholder 1">
            <a:extLst>
              <a:ext uri="{FF2B5EF4-FFF2-40B4-BE49-F238E27FC236}">
                <a16:creationId xmlns:a16="http://schemas.microsoft.com/office/drawing/2014/main" id="{7F5D8D1E-7E8B-48CA-8CB0-7AA2E6857060}"/>
              </a:ext>
            </a:extLst>
          </p:cNvPr>
          <p:cNvGraphicFramePr>
            <a:graphicFrameLocks/>
          </p:cNvGraphicFramePr>
          <p:nvPr>
            <p:extLst>
              <p:ext uri="{D42A27DB-BD31-4B8C-83A1-F6EECF244321}">
                <p14:modId xmlns:p14="http://schemas.microsoft.com/office/powerpoint/2010/main" val="2220032659"/>
              </p:ext>
            </p:extLst>
          </p:nvPr>
        </p:nvGraphicFramePr>
        <p:xfrm>
          <a:off x="512063" y="1699915"/>
          <a:ext cx="10833961" cy="23584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a:extLst>
              <a:ext uri="{FF2B5EF4-FFF2-40B4-BE49-F238E27FC236}">
                <a16:creationId xmlns:a16="http://schemas.microsoft.com/office/drawing/2014/main" id="{91228116-4CBD-484B-909F-F2727AC3DC97}"/>
              </a:ext>
            </a:extLst>
          </p:cNvPr>
          <p:cNvSpPr txBox="1"/>
          <p:nvPr/>
        </p:nvSpPr>
        <p:spPr>
          <a:xfrm>
            <a:off x="369813" y="1042202"/>
            <a:ext cx="11310122" cy="338554"/>
          </a:xfrm>
          <a:prstGeom prst="rect">
            <a:avLst/>
          </a:prstGeom>
          <a:noFill/>
        </p:spPr>
        <p:txBody>
          <a:bodyPr wrap="square" rtlCol="0">
            <a:spAutoFit/>
          </a:bodyPr>
          <a:lstStyle/>
          <a:p>
            <a:pPr lvl="0"/>
            <a:r>
              <a:rPr lang="en-US" sz="1600" dirty="0">
                <a:solidFill>
                  <a:prstClr val="black"/>
                </a:solidFill>
                <a:latin typeface="Arial" panose="020B0604020202020204" pitchFamily="34" charset="0"/>
                <a:cs typeface="Arial" panose="020B0604020202020204" pitchFamily="34" charset="0"/>
              </a:rPr>
              <a:t>Our BEECure™ dressing formulations were co-invented by Dr. Sabacinski, a renowned Harvard trained podiatric physician.</a:t>
            </a:r>
          </a:p>
        </p:txBody>
      </p:sp>
      <p:sp>
        <p:nvSpPr>
          <p:cNvPr id="18" name="TextBox 17">
            <a:extLst>
              <a:ext uri="{FF2B5EF4-FFF2-40B4-BE49-F238E27FC236}">
                <a16:creationId xmlns:a16="http://schemas.microsoft.com/office/drawing/2014/main" id="{3E103C25-2239-42C2-8AD9-E3E4FAC67F12}"/>
              </a:ext>
            </a:extLst>
          </p:cNvPr>
          <p:cNvSpPr txBox="1"/>
          <p:nvPr/>
        </p:nvSpPr>
        <p:spPr>
          <a:xfrm>
            <a:off x="3240948" y="5878659"/>
            <a:ext cx="51592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ln w="0"/>
                <a:solidFill>
                  <a:schemeClr val="tx1"/>
                </a:solidFill>
                <a:effectLst>
                  <a:outerShdw blurRad="60007" dist="310007" dir="7680000" sy="30000" kx="1300200" algn="ctr" rotWithShape="0">
                    <a:prstClr val="black">
                      <a:alpha val="32000"/>
                    </a:prstClr>
                  </a:outerShdw>
                </a:effectLst>
              </a:rPr>
              <a:t>IP Portfolio Has Created Barriers to Entry</a:t>
            </a:r>
          </a:p>
        </p:txBody>
      </p:sp>
      <p:sp>
        <p:nvSpPr>
          <p:cNvPr id="19" name="TextBox 6">
            <a:extLst>
              <a:ext uri="{FF2B5EF4-FFF2-40B4-BE49-F238E27FC236}">
                <a16:creationId xmlns:a16="http://schemas.microsoft.com/office/drawing/2014/main" id="{F34CD254-3852-4556-A606-04AC2C750541}"/>
              </a:ext>
            </a:extLst>
          </p:cNvPr>
          <p:cNvSpPr txBox="1"/>
          <p:nvPr/>
        </p:nvSpPr>
        <p:spPr>
          <a:xfrm>
            <a:off x="369813" y="4590160"/>
            <a:ext cx="11277276"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Dr. Kenneth Sabacinski has established himself as a premier podiatrist in Hollywood, FL whose expertise focuses on the limb salvage of diabetic patients and related injuries and ailments. He is a board-certified physician with over 30 years experience in Foot &amp; Ankle medicine, and surgery. Dr. Sabacinski has seen firsthand the need for the products we've been creating.  He knows our BEECure™ dressings are going to be a big step forward in changing the lives of many. </a:t>
            </a:r>
          </a:p>
        </p:txBody>
      </p:sp>
    </p:spTree>
    <p:extLst>
      <p:ext uri="{BB962C8B-B14F-4D97-AF65-F5344CB8AC3E}">
        <p14:creationId xmlns:p14="http://schemas.microsoft.com/office/powerpoint/2010/main" val="52933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463" y="121868"/>
            <a:ext cx="11637264" cy="792531"/>
          </a:xfrm>
          <a:prstGeom prst="rect">
            <a:avLst/>
          </a:prstGeom>
          <a:blipFill>
            <a:blip r:embed="rId3" cstate="print"/>
            <a:stretch>
              <a:fillRect/>
            </a:stretch>
          </a:blipFill>
        </p:spPr>
        <p:txBody>
          <a:bodyPr wrap="square" lIns="0" tIns="0" rIns="0" bIns="0" rtlCol="0"/>
          <a:lstStyle/>
          <a:p>
            <a:endParaRPr sz="2400" dirty="0"/>
          </a:p>
        </p:txBody>
      </p:sp>
      <p:sp>
        <p:nvSpPr>
          <p:cNvPr id="3" name="object 3"/>
          <p:cNvSpPr/>
          <p:nvPr/>
        </p:nvSpPr>
        <p:spPr>
          <a:xfrm>
            <a:off x="4155439" y="382015"/>
            <a:ext cx="3602735" cy="579119"/>
          </a:xfrm>
          <a:prstGeom prst="rect">
            <a:avLst/>
          </a:prstGeom>
          <a:blipFill>
            <a:blip r:embed="rId4" cstate="print"/>
            <a:stretch>
              <a:fillRect/>
            </a:stretch>
          </a:blipFill>
        </p:spPr>
        <p:txBody>
          <a:bodyPr wrap="square" lIns="0" tIns="0" rIns="0" bIns="0" rtlCol="0"/>
          <a:lstStyle/>
          <a:p>
            <a:endParaRPr sz="2400" dirty="0"/>
          </a:p>
        </p:txBody>
      </p:sp>
      <p:sp>
        <p:nvSpPr>
          <p:cNvPr id="4" name="object 4"/>
          <p:cNvSpPr/>
          <p:nvPr/>
        </p:nvSpPr>
        <p:spPr>
          <a:xfrm>
            <a:off x="227583" y="125985"/>
            <a:ext cx="11501120" cy="656335"/>
          </a:xfrm>
          <a:prstGeom prst="rect">
            <a:avLst/>
          </a:prstGeom>
          <a:blipFill>
            <a:blip r:embed="rId5" cstate="print"/>
            <a:stretch>
              <a:fillRect/>
            </a:stretch>
          </a:blipFill>
        </p:spPr>
        <p:txBody>
          <a:bodyPr wrap="square" lIns="0" tIns="0" rIns="0" bIns="0" rtlCol="0"/>
          <a:lstStyle/>
          <a:p>
            <a:endParaRPr sz="2400" dirty="0"/>
          </a:p>
        </p:txBody>
      </p:sp>
      <p:pic>
        <p:nvPicPr>
          <p:cNvPr id="5" name="Picture 4">
            <a:extLst>
              <a:ext uri="{FF2B5EF4-FFF2-40B4-BE49-F238E27FC236}">
                <a16:creationId xmlns:a16="http://schemas.microsoft.com/office/drawing/2014/main" id="{0690449C-86E8-4A73-AA2E-43BC9BAB038F}"/>
              </a:ext>
            </a:extLst>
          </p:cNvPr>
          <p:cNvPicPr>
            <a:picLocks noChangeAspect="1"/>
          </p:cNvPicPr>
          <p:nvPr/>
        </p:nvPicPr>
        <p:blipFill>
          <a:blip r:embed="rId6"/>
          <a:stretch>
            <a:fillRect/>
          </a:stretch>
        </p:blipFill>
        <p:spPr>
          <a:xfrm>
            <a:off x="2000320" y="-73231"/>
            <a:ext cx="10132430" cy="1182727"/>
          </a:xfrm>
          <a:prstGeom prst="rect">
            <a:avLst/>
          </a:prstGeom>
        </p:spPr>
      </p:pic>
      <p:sp>
        <p:nvSpPr>
          <p:cNvPr id="10" name="Content Placeholder 2">
            <a:extLst>
              <a:ext uri="{FF2B5EF4-FFF2-40B4-BE49-F238E27FC236}">
                <a16:creationId xmlns:a16="http://schemas.microsoft.com/office/drawing/2014/main" id="{71AA4FF9-01FB-4ED7-B212-BB3E683AEB0C}"/>
              </a:ext>
            </a:extLst>
          </p:cNvPr>
          <p:cNvSpPr txBox="1">
            <a:spLocks/>
          </p:cNvSpPr>
          <p:nvPr/>
        </p:nvSpPr>
        <p:spPr>
          <a:xfrm>
            <a:off x="227583" y="875092"/>
            <a:ext cx="11501120" cy="83594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1200" dirty="0"/>
              <a:t>Dr. Sabacinski has been involved with a limited amount of case studies (performed on an emergency off-protocol basis) with </a:t>
            </a:r>
            <a:r>
              <a:rPr lang="en-US" sz="1200" b="1" dirty="0"/>
              <a:t>BEECure™ M </a:t>
            </a:r>
            <a:r>
              <a:rPr lang="en-US" sz="1200" dirty="0"/>
              <a:t> to develop a buckwheat honey wound care based dressing for moist healing. Based on initial case studies combined with his antibiotic solutions, Dr. Sabacinski found that the buckwheat honey-based dressing enhanced and hastened healing in the treatment of severe limb-threatening, non-healing wounds as follows:</a:t>
            </a:r>
            <a:endParaRPr lang="en-US" sz="2400" dirty="0"/>
          </a:p>
        </p:txBody>
      </p:sp>
      <p:sp>
        <p:nvSpPr>
          <p:cNvPr id="12" name="TextBox 11">
            <a:extLst>
              <a:ext uri="{FF2B5EF4-FFF2-40B4-BE49-F238E27FC236}">
                <a16:creationId xmlns:a16="http://schemas.microsoft.com/office/drawing/2014/main" id="{28F5AA1A-C646-4047-A358-F597EB730AAD}"/>
              </a:ext>
            </a:extLst>
          </p:cNvPr>
          <p:cNvSpPr txBox="1"/>
          <p:nvPr/>
        </p:nvSpPr>
        <p:spPr>
          <a:xfrm>
            <a:off x="227583" y="1575142"/>
            <a:ext cx="11501120" cy="461665"/>
          </a:xfrm>
          <a:prstGeom prst="rect">
            <a:avLst/>
          </a:prstGeom>
          <a:noFill/>
        </p:spPr>
        <p:txBody>
          <a:bodyPr wrap="square" rtlCol="0">
            <a:spAutoFit/>
          </a:bodyPr>
          <a:lstStyle/>
          <a:p>
            <a:r>
              <a:rPr lang="en-US" sz="1200" b="1" dirty="0"/>
              <a:t>Case 1:</a:t>
            </a:r>
            <a:r>
              <a:rPr lang="en-US" sz="1200" dirty="0"/>
              <a:t> Nonhealing Left Transmetatarsal Amputation (TMA) Neuropathic Diabetic Ulceration. This severe limb threatening, non-healing, infected wound completely healed at 13 weeks.</a:t>
            </a:r>
          </a:p>
        </p:txBody>
      </p:sp>
      <p:sp>
        <p:nvSpPr>
          <p:cNvPr id="13" name="Content Placeholder 2">
            <a:extLst>
              <a:ext uri="{FF2B5EF4-FFF2-40B4-BE49-F238E27FC236}">
                <a16:creationId xmlns:a16="http://schemas.microsoft.com/office/drawing/2014/main" id="{B294FBED-A613-4285-9B50-26C14BE56494}"/>
              </a:ext>
            </a:extLst>
          </p:cNvPr>
          <p:cNvSpPr txBox="1">
            <a:spLocks/>
          </p:cNvSpPr>
          <p:nvPr/>
        </p:nvSpPr>
        <p:spPr>
          <a:xfrm>
            <a:off x="227583" y="3140646"/>
            <a:ext cx="10525443" cy="34377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1200" b="1" dirty="0"/>
              <a:t>Case 2:</a:t>
            </a:r>
            <a:r>
              <a:rPr lang="en-US" sz="1200" dirty="0"/>
              <a:t> Posterior Right Heal Decubitus Neuropathic Ulceration with Osteomyelitis. Status Post TMA. Wound completely healed at twelve (12) weeks.</a:t>
            </a:r>
          </a:p>
        </p:txBody>
      </p:sp>
      <p:sp>
        <p:nvSpPr>
          <p:cNvPr id="14" name="TextBox 13">
            <a:extLst>
              <a:ext uri="{FF2B5EF4-FFF2-40B4-BE49-F238E27FC236}">
                <a16:creationId xmlns:a16="http://schemas.microsoft.com/office/drawing/2014/main" id="{1F22FBB8-3FCD-4A2F-A0BD-B9E27C6378D2}"/>
              </a:ext>
            </a:extLst>
          </p:cNvPr>
          <p:cNvSpPr txBox="1"/>
          <p:nvPr/>
        </p:nvSpPr>
        <p:spPr>
          <a:xfrm>
            <a:off x="227583" y="4801401"/>
            <a:ext cx="11501120" cy="461665"/>
          </a:xfrm>
          <a:prstGeom prst="rect">
            <a:avLst/>
          </a:prstGeom>
          <a:noFill/>
        </p:spPr>
        <p:txBody>
          <a:bodyPr wrap="square" rtlCol="0">
            <a:spAutoFit/>
          </a:bodyPr>
          <a:lstStyle/>
          <a:p>
            <a:r>
              <a:rPr lang="en-US" sz="1200" b="1" dirty="0"/>
              <a:t>Case 3.</a:t>
            </a:r>
            <a:r>
              <a:rPr lang="en-US" sz="1200" dirty="0"/>
              <a:t> Left Heel Ischemic Diabetic Neuropathic Ulceration with Infected Exposed Bone (Osteomyelitis of the Calcaneus). Recommendations from Internist and Vascular Surgeon was below the knee amputation (BKA).  Wound completely healed at fifteen (15) weeks.</a:t>
            </a:r>
          </a:p>
        </p:txBody>
      </p:sp>
      <p:pic>
        <p:nvPicPr>
          <p:cNvPr id="15" name="Picture 14">
            <a:extLst>
              <a:ext uri="{FF2B5EF4-FFF2-40B4-BE49-F238E27FC236}">
                <a16:creationId xmlns:a16="http://schemas.microsoft.com/office/drawing/2014/main" id="{FED11361-0DD5-4E3C-A4B2-CEA5383C276D}"/>
              </a:ext>
            </a:extLst>
          </p:cNvPr>
          <p:cNvPicPr>
            <a:picLocks noChangeAspect="1"/>
          </p:cNvPicPr>
          <p:nvPr/>
        </p:nvPicPr>
        <p:blipFill>
          <a:blip r:embed="rId7"/>
          <a:stretch>
            <a:fillRect/>
          </a:stretch>
        </p:blipFill>
        <p:spPr>
          <a:xfrm>
            <a:off x="3204594" y="1931501"/>
            <a:ext cx="5870792" cy="1315038"/>
          </a:xfrm>
          <a:prstGeom prst="rect">
            <a:avLst/>
          </a:prstGeom>
        </p:spPr>
      </p:pic>
      <p:pic>
        <p:nvPicPr>
          <p:cNvPr id="16" name="Picture 15">
            <a:extLst>
              <a:ext uri="{FF2B5EF4-FFF2-40B4-BE49-F238E27FC236}">
                <a16:creationId xmlns:a16="http://schemas.microsoft.com/office/drawing/2014/main" id="{E57B13E7-9912-4539-9063-1DA0EDD75EE2}"/>
              </a:ext>
            </a:extLst>
          </p:cNvPr>
          <p:cNvPicPr>
            <a:picLocks noChangeAspect="1"/>
          </p:cNvPicPr>
          <p:nvPr/>
        </p:nvPicPr>
        <p:blipFill>
          <a:blip r:embed="rId8"/>
          <a:stretch>
            <a:fillRect/>
          </a:stretch>
        </p:blipFill>
        <p:spPr>
          <a:xfrm>
            <a:off x="3171040" y="3429000"/>
            <a:ext cx="5904346" cy="1461782"/>
          </a:xfrm>
          <a:prstGeom prst="rect">
            <a:avLst/>
          </a:prstGeom>
        </p:spPr>
      </p:pic>
      <p:pic>
        <p:nvPicPr>
          <p:cNvPr id="17" name="Picture 16">
            <a:extLst>
              <a:ext uri="{FF2B5EF4-FFF2-40B4-BE49-F238E27FC236}">
                <a16:creationId xmlns:a16="http://schemas.microsoft.com/office/drawing/2014/main" id="{C07E0848-50A0-402F-93FA-AFC0FC6B4E1A}"/>
              </a:ext>
            </a:extLst>
          </p:cNvPr>
          <p:cNvPicPr>
            <a:picLocks noChangeAspect="1"/>
          </p:cNvPicPr>
          <p:nvPr/>
        </p:nvPicPr>
        <p:blipFill>
          <a:blip r:embed="rId9"/>
          <a:stretch>
            <a:fillRect/>
          </a:stretch>
        </p:blipFill>
        <p:spPr>
          <a:xfrm>
            <a:off x="3305262" y="5380058"/>
            <a:ext cx="5570829" cy="1196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a:extLst>
              <a:ext uri="{FF2B5EF4-FFF2-40B4-BE49-F238E27FC236}">
                <a16:creationId xmlns:a16="http://schemas.microsoft.com/office/drawing/2014/main" id="{3B68C80A-0CCC-4A30-A246-C70F95E95901}"/>
              </a:ext>
            </a:extLst>
          </p:cNvPr>
          <p:cNvSpPr>
            <a:spLocks noGrp="1"/>
          </p:cNvSpPr>
          <p:nvPr>
            <p:ph type="sldNum" sz="quarter" idx="12"/>
          </p:nvPr>
        </p:nvSpPr>
        <p:spPr/>
        <p:txBody>
          <a:bodyPr/>
          <a:lstStyle/>
          <a:p>
            <a:fld id="{D1728648-2D6B-428D-BAA2-8EC29BE60088}" type="slidenum">
              <a:rPr lang="en-US" smtClean="0"/>
              <a:t>6</a:t>
            </a:fld>
            <a:endParaRPr lang="en-US" dirty="0"/>
          </a:p>
        </p:txBody>
      </p:sp>
      <p:sp>
        <p:nvSpPr>
          <p:cNvPr id="18" name="Footer Placeholder 8">
            <a:extLst>
              <a:ext uri="{FF2B5EF4-FFF2-40B4-BE49-F238E27FC236}">
                <a16:creationId xmlns:a16="http://schemas.microsoft.com/office/drawing/2014/main" id="{D0C51DB5-FE4D-4ABE-B6C7-393A4C93A206}"/>
              </a:ext>
            </a:extLst>
          </p:cNvPr>
          <p:cNvSpPr txBox="1">
            <a:spLocks/>
          </p:cNvSpPr>
          <p:nvPr/>
        </p:nvSpPr>
        <p:spPr>
          <a:xfrm>
            <a:off x="67112" y="6504898"/>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Tree>
    <p:extLst>
      <p:ext uri="{BB962C8B-B14F-4D97-AF65-F5344CB8AC3E}">
        <p14:creationId xmlns:p14="http://schemas.microsoft.com/office/powerpoint/2010/main" val="427562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sp>
        <p:nvSpPr>
          <p:cNvPr id="12" name="Footer Placeholder 8">
            <a:extLst>
              <a:ext uri="{FF2B5EF4-FFF2-40B4-BE49-F238E27FC236}">
                <a16:creationId xmlns:a16="http://schemas.microsoft.com/office/drawing/2014/main" id="{37D1F72E-C500-4A5F-8834-F23EE0BF90B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9265C4F-10A6-4D1F-AE99-80C309EB002C}"/>
              </a:ext>
            </a:extLst>
          </p:cNvPr>
          <p:cNvSpPr>
            <a:spLocks noGrp="1"/>
          </p:cNvSpPr>
          <p:nvPr>
            <p:ph type="sldNum" sz="quarter" idx="12"/>
          </p:nvPr>
        </p:nvSpPr>
        <p:spPr/>
        <p:txBody>
          <a:bodyPr/>
          <a:lstStyle/>
          <a:p>
            <a:fld id="{D1728648-2D6B-428D-BAA2-8EC29BE60088}" type="slidenum">
              <a:rPr lang="en-US" smtClean="0"/>
              <a:t>7</a:t>
            </a:fld>
            <a:endParaRPr lang="en-US" dirty="0"/>
          </a:p>
        </p:txBody>
      </p:sp>
      <p:pic>
        <p:nvPicPr>
          <p:cNvPr id="9" name="Picture 8">
            <a:extLst>
              <a:ext uri="{FF2B5EF4-FFF2-40B4-BE49-F238E27FC236}">
                <a16:creationId xmlns:a16="http://schemas.microsoft.com/office/drawing/2014/main" id="{C0D5DBDB-87F6-410F-A909-8207E4DAA93C}"/>
              </a:ext>
            </a:extLst>
          </p:cNvPr>
          <p:cNvPicPr>
            <a:picLocks noChangeAspect="1"/>
          </p:cNvPicPr>
          <p:nvPr/>
        </p:nvPicPr>
        <p:blipFill>
          <a:blip r:embed="rId6"/>
          <a:stretch>
            <a:fillRect/>
          </a:stretch>
        </p:blipFill>
        <p:spPr>
          <a:xfrm>
            <a:off x="2732149" y="177747"/>
            <a:ext cx="6572058" cy="1182727"/>
          </a:xfrm>
          <a:prstGeom prst="rect">
            <a:avLst/>
          </a:prstGeom>
        </p:spPr>
      </p:pic>
      <p:sp>
        <p:nvSpPr>
          <p:cNvPr id="10" name="TextBox 9">
            <a:extLst>
              <a:ext uri="{FF2B5EF4-FFF2-40B4-BE49-F238E27FC236}">
                <a16:creationId xmlns:a16="http://schemas.microsoft.com/office/drawing/2014/main" id="{A4A7F728-A760-42AB-9E82-73BD4E491632}"/>
              </a:ext>
            </a:extLst>
          </p:cNvPr>
          <p:cNvSpPr txBox="1"/>
          <p:nvPr/>
        </p:nvSpPr>
        <p:spPr>
          <a:xfrm>
            <a:off x="440944" y="987795"/>
            <a:ext cx="11086548" cy="369332"/>
          </a:xfrm>
          <a:prstGeom prst="rect">
            <a:avLst/>
          </a:prstGeom>
          <a:noFill/>
        </p:spPr>
        <p:txBody>
          <a:bodyPr wrap="square" rtlCol="0">
            <a:spAutoFit/>
          </a:bodyPr>
          <a:lstStyle/>
          <a:p>
            <a:r>
              <a:rPr lang="en-US" dirty="0"/>
              <a:t>Characteristics of an ideal wound dressing </a:t>
            </a:r>
            <a:r>
              <a:rPr lang="en-US" baseline="30000" dirty="0"/>
              <a:t>7</a:t>
            </a:r>
            <a:endParaRPr lang="en-US" dirty="0"/>
          </a:p>
        </p:txBody>
      </p:sp>
      <p:graphicFrame>
        <p:nvGraphicFramePr>
          <p:cNvPr id="13" name="Diagram 12">
            <a:extLst>
              <a:ext uri="{FF2B5EF4-FFF2-40B4-BE49-F238E27FC236}">
                <a16:creationId xmlns:a16="http://schemas.microsoft.com/office/drawing/2014/main" id="{1074EA6E-8C5F-43F7-B141-C0E1B4D44304}"/>
              </a:ext>
            </a:extLst>
          </p:cNvPr>
          <p:cNvGraphicFramePr/>
          <p:nvPr>
            <p:extLst>
              <p:ext uri="{D42A27DB-BD31-4B8C-83A1-F6EECF244321}">
                <p14:modId xmlns:p14="http://schemas.microsoft.com/office/powerpoint/2010/main" val="1817854740"/>
              </p:ext>
            </p:extLst>
          </p:nvPr>
        </p:nvGraphicFramePr>
        <p:xfrm>
          <a:off x="-252919" y="1340619"/>
          <a:ext cx="11997879" cy="47087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A5610F45-28F6-420A-83BB-EA299268B5B6}"/>
              </a:ext>
            </a:extLst>
          </p:cNvPr>
          <p:cNvSpPr txBox="1"/>
          <p:nvPr/>
        </p:nvSpPr>
        <p:spPr>
          <a:xfrm>
            <a:off x="549678" y="6109844"/>
            <a:ext cx="11086548"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1600" b="1" i="1" dirty="0"/>
              <a:t>OUR PATENTED TECHNOLOGY PROVIDES US WITH A SIGNIFICANT COMPETITIVE ADVANTAGE AS WE MEET ALL OF THE REQUIREMENTS OF AN IDEAL WOUND DRESSING</a:t>
            </a:r>
            <a:endParaRPr lang="en-US" sz="1600" dirty="0"/>
          </a:p>
        </p:txBody>
      </p:sp>
      <p:sp>
        <p:nvSpPr>
          <p:cNvPr id="16" name="TextBox 15">
            <a:extLst>
              <a:ext uri="{FF2B5EF4-FFF2-40B4-BE49-F238E27FC236}">
                <a16:creationId xmlns:a16="http://schemas.microsoft.com/office/drawing/2014/main" id="{71512D0A-C1E9-42FB-80F7-C8C0EE466CB7}"/>
              </a:ext>
            </a:extLst>
          </p:cNvPr>
          <p:cNvSpPr txBox="1"/>
          <p:nvPr/>
        </p:nvSpPr>
        <p:spPr>
          <a:xfrm>
            <a:off x="1079803" y="4170674"/>
            <a:ext cx="1652346" cy="307777"/>
          </a:xfrm>
          <a:prstGeom prst="rect">
            <a:avLst/>
          </a:prstGeom>
          <a:noFill/>
        </p:spPr>
        <p:txBody>
          <a:bodyPr wrap="square" rtlCol="0">
            <a:spAutoFit/>
          </a:bodyPr>
          <a:lstStyle/>
          <a:p>
            <a:r>
              <a:rPr lang="en-US" sz="1400" i="1" dirty="0">
                <a:solidFill>
                  <a:srgbClr val="FF0000"/>
                </a:solidFill>
              </a:rPr>
              <a:t>*FDA Claims</a:t>
            </a:r>
          </a:p>
        </p:txBody>
      </p:sp>
    </p:spTree>
    <p:extLst>
      <p:ext uri="{BB962C8B-B14F-4D97-AF65-F5344CB8AC3E}">
        <p14:creationId xmlns:p14="http://schemas.microsoft.com/office/powerpoint/2010/main" val="84711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pic>
        <p:nvPicPr>
          <p:cNvPr id="15" name="Picture 14">
            <a:extLst>
              <a:ext uri="{FF2B5EF4-FFF2-40B4-BE49-F238E27FC236}">
                <a16:creationId xmlns:a16="http://schemas.microsoft.com/office/drawing/2014/main" id="{9122CD36-E911-4473-B0A9-E9C040CA4BA7}"/>
              </a:ext>
            </a:extLst>
          </p:cNvPr>
          <p:cNvPicPr>
            <a:picLocks noChangeAspect="1"/>
          </p:cNvPicPr>
          <p:nvPr/>
        </p:nvPicPr>
        <p:blipFill>
          <a:blip r:embed="rId6"/>
          <a:stretch>
            <a:fillRect/>
          </a:stretch>
        </p:blipFill>
        <p:spPr>
          <a:xfrm>
            <a:off x="5918929" y="4073402"/>
            <a:ext cx="4733831" cy="1364513"/>
          </a:xfrm>
          <a:prstGeom prst="rect">
            <a:avLst/>
          </a:prstGeom>
        </p:spPr>
      </p:pic>
      <p:pic>
        <p:nvPicPr>
          <p:cNvPr id="3" name="Picture 2">
            <a:extLst>
              <a:ext uri="{FF2B5EF4-FFF2-40B4-BE49-F238E27FC236}">
                <a16:creationId xmlns:a16="http://schemas.microsoft.com/office/drawing/2014/main" id="{52C506EE-54E8-4306-95AB-1208BED0E5BB}"/>
              </a:ext>
            </a:extLst>
          </p:cNvPr>
          <p:cNvPicPr>
            <a:picLocks noChangeAspect="1"/>
          </p:cNvPicPr>
          <p:nvPr/>
        </p:nvPicPr>
        <p:blipFill>
          <a:blip r:embed="rId7"/>
          <a:stretch>
            <a:fillRect/>
          </a:stretch>
        </p:blipFill>
        <p:spPr>
          <a:xfrm>
            <a:off x="3546482" y="152953"/>
            <a:ext cx="10132430" cy="1182727"/>
          </a:xfrm>
          <a:prstGeom prst="rect">
            <a:avLst/>
          </a:prstGeom>
        </p:spPr>
      </p:pic>
      <p:graphicFrame>
        <p:nvGraphicFramePr>
          <p:cNvPr id="8" name="Diagram 7">
            <a:extLst>
              <a:ext uri="{FF2B5EF4-FFF2-40B4-BE49-F238E27FC236}">
                <a16:creationId xmlns:a16="http://schemas.microsoft.com/office/drawing/2014/main" id="{223101AA-73BC-4A92-A507-80EF453BF3E0}"/>
              </a:ext>
            </a:extLst>
          </p:cNvPr>
          <p:cNvGraphicFramePr/>
          <p:nvPr>
            <p:extLst>
              <p:ext uri="{D42A27DB-BD31-4B8C-83A1-F6EECF244321}">
                <p14:modId xmlns:p14="http://schemas.microsoft.com/office/powerpoint/2010/main" val="1898667482"/>
              </p:ext>
            </p:extLst>
          </p:nvPr>
        </p:nvGraphicFramePr>
        <p:xfrm>
          <a:off x="512062" y="969265"/>
          <a:ext cx="8659369" cy="5629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Footer Placeholder 8">
            <a:extLst>
              <a:ext uri="{FF2B5EF4-FFF2-40B4-BE49-F238E27FC236}">
                <a16:creationId xmlns:a16="http://schemas.microsoft.com/office/drawing/2014/main" id="{37D1F72E-C500-4A5F-8834-F23EE0BF90BF}"/>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2" name="Slide Number Placeholder 1">
            <a:extLst>
              <a:ext uri="{FF2B5EF4-FFF2-40B4-BE49-F238E27FC236}">
                <a16:creationId xmlns:a16="http://schemas.microsoft.com/office/drawing/2014/main" id="{F9265C4F-10A6-4D1F-AE99-80C309EB002C}"/>
              </a:ext>
            </a:extLst>
          </p:cNvPr>
          <p:cNvSpPr>
            <a:spLocks noGrp="1"/>
          </p:cNvSpPr>
          <p:nvPr>
            <p:ph type="sldNum" sz="quarter" idx="12"/>
          </p:nvPr>
        </p:nvSpPr>
        <p:spPr/>
        <p:txBody>
          <a:bodyPr/>
          <a:lstStyle/>
          <a:p>
            <a:fld id="{D1728648-2D6B-428D-BAA2-8EC29BE60088}"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0944" y="361713"/>
            <a:ext cx="11304016" cy="739631"/>
          </a:xfrm>
          <a:prstGeom prst="rect">
            <a:avLst/>
          </a:prstGeom>
          <a:blipFill>
            <a:blip r:embed="rId3" cstate="print"/>
            <a:stretch>
              <a:fillRect/>
            </a:stretch>
          </a:blipFill>
        </p:spPr>
        <p:txBody>
          <a:bodyPr wrap="square" lIns="0" tIns="0" rIns="0" bIns="0" rtlCol="0"/>
          <a:lstStyle/>
          <a:p>
            <a:endParaRPr sz="2400" dirty="0"/>
          </a:p>
        </p:txBody>
      </p:sp>
      <p:sp>
        <p:nvSpPr>
          <p:cNvPr id="5" name="object 5"/>
          <p:cNvSpPr/>
          <p:nvPr/>
        </p:nvSpPr>
        <p:spPr>
          <a:xfrm>
            <a:off x="4417569" y="497839"/>
            <a:ext cx="3490975" cy="542544"/>
          </a:xfrm>
          <a:prstGeom prst="rect">
            <a:avLst/>
          </a:prstGeom>
          <a:blipFill>
            <a:blip r:embed="rId4" cstate="print"/>
            <a:stretch>
              <a:fillRect/>
            </a:stretch>
          </a:blipFill>
        </p:spPr>
        <p:txBody>
          <a:bodyPr wrap="square" lIns="0" tIns="0" rIns="0" bIns="0" rtlCol="0"/>
          <a:lstStyle/>
          <a:p>
            <a:endParaRPr sz="2400" dirty="0"/>
          </a:p>
        </p:txBody>
      </p:sp>
      <p:sp>
        <p:nvSpPr>
          <p:cNvPr id="6" name="object 6"/>
          <p:cNvSpPr/>
          <p:nvPr/>
        </p:nvSpPr>
        <p:spPr>
          <a:xfrm>
            <a:off x="512063" y="365761"/>
            <a:ext cx="11167872" cy="603503"/>
          </a:xfrm>
          <a:prstGeom prst="rect">
            <a:avLst/>
          </a:prstGeom>
          <a:blipFill>
            <a:blip r:embed="rId5" cstate="print"/>
            <a:stretch>
              <a:fillRect/>
            </a:stretch>
          </a:blipFill>
        </p:spPr>
        <p:txBody>
          <a:bodyPr wrap="square" lIns="0" tIns="0" rIns="0" bIns="0" rtlCol="0"/>
          <a:lstStyle/>
          <a:p>
            <a:endParaRPr sz="2400" dirty="0"/>
          </a:p>
        </p:txBody>
      </p:sp>
      <p:pic>
        <p:nvPicPr>
          <p:cNvPr id="3" name="Picture 2">
            <a:extLst>
              <a:ext uri="{FF2B5EF4-FFF2-40B4-BE49-F238E27FC236}">
                <a16:creationId xmlns:a16="http://schemas.microsoft.com/office/drawing/2014/main" id="{52C506EE-54E8-4306-95AB-1208BED0E5BB}"/>
              </a:ext>
            </a:extLst>
          </p:cNvPr>
          <p:cNvPicPr>
            <a:picLocks noChangeAspect="1"/>
          </p:cNvPicPr>
          <p:nvPr/>
        </p:nvPicPr>
        <p:blipFill>
          <a:blip r:embed="rId6"/>
          <a:stretch>
            <a:fillRect/>
          </a:stretch>
        </p:blipFill>
        <p:spPr>
          <a:xfrm>
            <a:off x="3546482" y="152953"/>
            <a:ext cx="10132430" cy="1182727"/>
          </a:xfrm>
          <a:prstGeom prst="rect">
            <a:avLst/>
          </a:prstGeom>
        </p:spPr>
      </p:pic>
      <p:graphicFrame>
        <p:nvGraphicFramePr>
          <p:cNvPr id="2" name="Diagram 1">
            <a:extLst>
              <a:ext uri="{FF2B5EF4-FFF2-40B4-BE49-F238E27FC236}">
                <a16:creationId xmlns:a16="http://schemas.microsoft.com/office/drawing/2014/main" id="{0EA8F83F-46D2-4100-B922-9304192007F8}"/>
              </a:ext>
            </a:extLst>
          </p:cNvPr>
          <p:cNvGraphicFramePr/>
          <p:nvPr>
            <p:extLst>
              <p:ext uri="{D42A27DB-BD31-4B8C-83A1-F6EECF244321}">
                <p14:modId xmlns:p14="http://schemas.microsoft.com/office/powerpoint/2010/main" val="1325069657"/>
              </p:ext>
            </p:extLst>
          </p:nvPr>
        </p:nvGraphicFramePr>
        <p:xfrm>
          <a:off x="1589519" y="1233423"/>
          <a:ext cx="8725256" cy="5471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ooter Placeholder 8">
            <a:extLst>
              <a:ext uri="{FF2B5EF4-FFF2-40B4-BE49-F238E27FC236}">
                <a16:creationId xmlns:a16="http://schemas.microsoft.com/office/drawing/2014/main" id="{F8522A6A-B122-4A6A-8120-746A96040025}"/>
              </a:ext>
            </a:extLst>
          </p:cNvPr>
          <p:cNvSpPr txBox="1">
            <a:spLocks/>
          </p:cNvSpPr>
          <p:nvPr/>
        </p:nvSpPr>
        <p:spPr>
          <a:xfrm>
            <a:off x="0" y="6568473"/>
            <a:ext cx="3791824" cy="35310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000" b="1" cap="all" dirty="0">
                <a:solidFill>
                  <a:prstClr val="black">
                    <a:lumMod val="95000"/>
                    <a:lumOff val="5000"/>
                  </a:prstClr>
                </a:solidFill>
                <a:latin typeface="Arial" panose="020B0604020202020204"/>
              </a:rPr>
              <a:t>SanMelix Laboratories, Inc. </a:t>
            </a:r>
            <a:endParaRPr lang="en-US" sz="1000" b="1" cap="all" dirty="0">
              <a:solidFill>
                <a:srgbClr val="FF0000"/>
              </a:solidFill>
              <a:latin typeface="Arial" panose="020B0604020202020204"/>
            </a:endParaRPr>
          </a:p>
        </p:txBody>
      </p:sp>
      <p:sp>
        <p:nvSpPr>
          <p:cNvPr id="7" name="Slide Number Placeholder 6">
            <a:extLst>
              <a:ext uri="{FF2B5EF4-FFF2-40B4-BE49-F238E27FC236}">
                <a16:creationId xmlns:a16="http://schemas.microsoft.com/office/drawing/2014/main" id="{FDDACC86-DA48-45D5-BDB9-A59D88632C69}"/>
              </a:ext>
            </a:extLst>
          </p:cNvPr>
          <p:cNvSpPr>
            <a:spLocks noGrp="1"/>
          </p:cNvSpPr>
          <p:nvPr>
            <p:ph type="sldNum" sz="quarter" idx="12"/>
          </p:nvPr>
        </p:nvSpPr>
        <p:spPr/>
        <p:txBody>
          <a:bodyPr/>
          <a:lstStyle/>
          <a:p>
            <a:fld id="{D1728648-2D6B-428D-BAA2-8EC29BE60088}" type="slidenum">
              <a:rPr lang="en-US" smtClean="0"/>
              <a:t>9</a:t>
            </a:fld>
            <a:endParaRPr lang="en-US" dirty="0"/>
          </a:p>
        </p:txBody>
      </p:sp>
    </p:spTree>
    <p:extLst>
      <p:ext uri="{BB962C8B-B14F-4D97-AF65-F5344CB8AC3E}">
        <p14:creationId xmlns:p14="http://schemas.microsoft.com/office/powerpoint/2010/main" val="2273259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SanMelix">
      <a:dk1>
        <a:sysClr val="windowText" lastClr="000000"/>
      </a:dk1>
      <a:lt1>
        <a:sysClr val="window" lastClr="FFFFFF"/>
      </a:lt1>
      <a:dk2>
        <a:srgbClr val="000000"/>
      </a:dk2>
      <a:lt2>
        <a:srgbClr val="FFFFFF"/>
      </a:lt2>
      <a:accent1>
        <a:srgbClr val="FFE99C"/>
      </a:accent1>
      <a:accent2>
        <a:srgbClr val="FFE99C"/>
      </a:accent2>
      <a:accent3>
        <a:srgbClr val="FFDF6A"/>
      </a:accent3>
      <a:accent4>
        <a:srgbClr val="FFCA08"/>
      </a:accent4>
      <a:accent5>
        <a:srgbClr val="FFE99C"/>
      </a:accent5>
      <a:accent6>
        <a:srgbClr val="FFE99C"/>
      </a:accent6>
      <a:hlink>
        <a:srgbClr val="FFCA08"/>
      </a:hlink>
      <a:folHlink>
        <a:srgbClr val="FFE9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6299</TotalTime>
  <Words>1751</Words>
  <Application>Microsoft Office PowerPoint</Application>
  <PresentationFormat>Widescreen</PresentationFormat>
  <Paragraphs>243</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globerregular</vt:lpstr>
      <vt:lpstr>Tw Cen MT</vt:lpstr>
      <vt:lpstr>Wingdings</vt:lpstr>
      <vt:lpstr>Wingdings 3</vt:lpstr>
      <vt:lpstr>Integral</vt:lpstr>
      <vt:lpstr>PowerPoint Presentation</vt:lpstr>
      <vt:lpstr>Company Description</vt:lpstr>
      <vt:lpstr>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 IN the Ultimate Wound Dressing with IP Protection for its superior Healing Properties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Wardell</dc:creator>
  <cp:lastModifiedBy>Marie Williams</cp:lastModifiedBy>
  <cp:revision>95</cp:revision>
  <cp:lastPrinted>2019-10-18T19:49:10Z</cp:lastPrinted>
  <dcterms:created xsi:type="dcterms:W3CDTF">2019-09-26T02:32:39Z</dcterms:created>
  <dcterms:modified xsi:type="dcterms:W3CDTF">2019-11-06T14:27:46Z</dcterms:modified>
</cp:coreProperties>
</file>